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70" r:id="rId6"/>
    <p:sldId id="269" r:id="rId7"/>
    <p:sldId id="259" r:id="rId8"/>
    <p:sldId id="261" r:id="rId9"/>
    <p:sldId id="262" r:id="rId10"/>
    <p:sldId id="263" r:id="rId11"/>
    <p:sldId id="264" r:id="rId12"/>
    <p:sldId id="265" r:id="rId13"/>
    <p:sldId id="271" r:id="rId14"/>
    <p:sldId id="266" r:id="rId15"/>
    <p:sldId id="267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 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2B-4ECF-BC1B-48F673C662BC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2B-4ECF-BC1B-48F673C662BC}"/>
              </c:ext>
            </c:extLst>
          </c:dPt>
          <c:dLbls>
            <c:delete val="1"/>
          </c:dLbls>
          <c:cat>
            <c:multiLvlStrRef>
              <c:f>Sheet1!$B$1:$C$1</c:f>
            </c:multiLvl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66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2B-4ECF-BC1B-48F673C662B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A51D4-465F-4F7A-AD22-2DEBD4EA2E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32164-5C4B-4FAB-9DCB-9B3906713856}">
      <dgm:prSet phldrT="[Текст]" custT="1"/>
      <dgm:spPr>
        <a:solidFill>
          <a:schemeClr val="bg2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800" dirty="0"/>
            <a:t>1</a:t>
          </a:r>
        </a:p>
      </dgm:t>
    </dgm:pt>
    <dgm:pt modelId="{270DB5FD-8D28-4320-AE5A-A1AD7C587B60}" type="parTrans" cxnId="{2138887E-28AD-4A6A-BF19-6542DD84A2FA}">
      <dgm:prSet/>
      <dgm:spPr/>
      <dgm:t>
        <a:bodyPr/>
        <a:lstStyle/>
        <a:p>
          <a:endParaRPr lang="ru-RU"/>
        </a:p>
      </dgm:t>
    </dgm:pt>
    <dgm:pt modelId="{5A05B751-E4D0-4F1F-B57A-FCEE3B8D77FE}" type="sibTrans" cxnId="{2138887E-28AD-4A6A-BF19-6542DD84A2FA}">
      <dgm:prSet/>
      <dgm:spPr/>
      <dgm:t>
        <a:bodyPr/>
        <a:lstStyle/>
        <a:p>
          <a:endParaRPr lang="ru-RU"/>
        </a:p>
      </dgm:t>
    </dgm:pt>
    <dgm:pt modelId="{492BA6B9-F35F-4749-8364-0F1CDA1A9A40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диплома о высшем образовании;</a:t>
          </a:r>
          <a:b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B2B7C3A0-57E0-4406-800A-DCFA421AA59F}" type="parTrans" cxnId="{20FAFCD2-92C7-4170-833E-5D6010184A91}">
      <dgm:prSet/>
      <dgm:spPr/>
      <dgm:t>
        <a:bodyPr/>
        <a:lstStyle/>
        <a:p>
          <a:endParaRPr lang="ru-RU"/>
        </a:p>
      </dgm:t>
    </dgm:pt>
    <dgm:pt modelId="{F1CB70A7-7B8D-477D-AEA1-DA3BE8B3B437}" type="sibTrans" cxnId="{20FAFCD2-92C7-4170-833E-5D6010184A91}">
      <dgm:prSet/>
      <dgm:spPr/>
      <dgm:t>
        <a:bodyPr/>
        <a:lstStyle/>
        <a:p>
          <a:endParaRPr lang="ru-RU"/>
        </a:p>
      </dgm:t>
    </dgm:pt>
    <dgm:pt modelId="{06584DDA-2CF5-4204-8685-9B21ACBC40C6}">
      <dgm:prSet phldrT="[Текст]"/>
      <dgm:spPr>
        <a:solidFill>
          <a:schemeClr val="bg2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/>
            <a:t>2</a:t>
          </a:r>
        </a:p>
      </dgm:t>
    </dgm:pt>
    <dgm:pt modelId="{3D2964E1-D752-4EBD-8289-FB2A2ED1529E}" type="parTrans" cxnId="{DE11C0B4-E87B-478E-B1D7-353A96E4730D}">
      <dgm:prSet/>
      <dgm:spPr/>
      <dgm:t>
        <a:bodyPr/>
        <a:lstStyle/>
        <a:p>
          <a:endParaRPr lang="ru-RU"/>
        </a:p>
      </dgm:t>
    </dgm:pt>
    <dgm:pt modelId="{11955AD0-B1EC-4BE5-BA1E-E79A6A6A59FA}" type="sibTrans" cxnId="{DE11C0B4-E87B-478E-B1D7-353A96E4730D}">
      <dgm:prSet/>
      <dgm:spPr/>
      <dgm:t>
        <a:bodyPr/>
        <a:lstStyle/>
        <a:p>
          <a:endParaRPr lang="ru-RU"/>
        </a:p>
      </dgm:t>
    </dgm:pt>
    <dgm:pt modelId="{DF634C0D-500D-4CED-A454-C4BDF7BCAB71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общего стажа по направлению подготовки в строительстве;</a:t>
          </a:r>
          <a:b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6FE97C28-1E99-4214-BDE8-6866066D14FD}" type="parTrans" cxnId="{8C7FD23C-2497-42EC-9C03-691F1D6455E5}">
      <dgm:prSet/>
      <dgm:spPr/>
      <dgm:t>
        <a:bodyPr/>
        <a:lstStyle/>
        <a:p>
          <a:endParaRPr lang="ru-RU"/>
        </a:p>
      </dgm:t>
    </dgm:pt>
    <dgm:pt modelId="{7D20CEB6-D7DB-415D-B922-F3B15A3FD939}" type="sibTrans" cxnId="{8C7FD23C-2497-42EC-9C03-691F1D6455E5}">
      <dgm:prSet/>
      <dgm:spPr/>
      <dgm:t>
        <a:bodyPr/>
        <a:lstStyle/>
        <a:p>
          <a:endParaRPr lang="ru-RU"/>
        </a:p>
      </dgm:t>
    </dgm:pt>
    <dgm:pt modelId="{F49650C7-25BB-4895-9171-E167187D96BA}">
      <dgm:prSet phldrT="[Текст]" custT="1"/>
      <dgm:spPr>
        <a:solidFill>
          <a:schemeClr val="bg2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400" dirty="0"/>
            <a:t>3</a:t>
          </a:r>
        </a:p>
      </dgm:t>
    </dgm:pt>
    <dgm:pt modelId="{9051F73A-C7D5-4CF0-9CFF-51A88308D725}" type="parTrans" cxnId="{9250BB84-A3C3-4E56-BDD0-4D57BA678C5C}">
      <dgm:prSet/>
      <dgm:spPr/>
      <dgm:t>
        <a:bodyPr/>
        <a:lstStyle/>
        <a:p>
          <a:endParaRPr lang="ru-RU"/>
        </a:p>
      </dgm:t>
    </dgm:pt>
    <dgm:pt modelId="{2855286A-57B5-446D-9659-15EB0475D7CB}" type="sibTrans" cxnId="{9250BB84-A3C3-4E56-BDD0-4D57BA678C5C}">
      <dgm:prSet/>
      <dgm:spPr/>
      <dgm:t>
        <a:bodyPr/>
        <a:lstStyle/>
        <a:p>
          <a:endParaRPr lang="ru-RU"/>
        </a:p>
      </dgm:t>
    </dgm:pt>
    <dgm:pt modelId="{C90A8CC9-ADD8-4E7A-8068-1693683E5D43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инженерного стажа в строительстве;</a:t>
          </a:r>
          <a:b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C3EDBFEE-632C-4E87-9ED2-E4170E61DDC0}" type="parTrans" cxnId="{75F14208-2E97-4C2F-85C7-4D7EA46B350D}">
      <dgm:prSet/>
      <dgm:spPr/>
      <dgm:t>
        <a:bodyPr/>
        <a:lstStyle/>
        <a:p>
          <a:endParaRPr lang="ru-RU"/>
        </a:p>
      </dgm:t>
    </dgm:pt>
    <dgm:pt modelId="{6D942C8D-CC90-440F-B940-F47015D84FA2}" type="sibTrans" cxnId="{75F14208-2E97-4C2F-85C7-4D7EA46B350D}">
      <dgm:prSet/>
      <dgm:spPr/>
      <dgm:t>
        <a:bodyPr/>
        <a:lstStyle/>
        <a:p>
          <a:endParaRPr lang="ru-RU"/>
        </a:p>
      </dgm:t>
    </dgm:pt>
    <dgm:pt modelId="{A260BE17-66C6-49D6-9B15-621E27BB8AA8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повышения квалификации или истечение срока его действия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1078FC71-8FD4-4256-A9BA-ED6F38142615}" type="parTrans" cxnId="{D282B277-128F-4458-B252-B83F9F6B07D0}">
      <dgm:prSet/>
      <dgm:spPr/>
      <dgm:t>
        <a:bodyPr/>
        <a:lstStyle/>
        <a:p>
          <a:endParaRPr lang="ru-RU"/>
        </a:p>
      </dgm:t>
    </dgm:pt>
    <dgm:pt modelId="{938EDE7F-CA4F-4FF4-B6EA-5848C5E06BAA}" type="sibTrans" cxnId="{D282B277-128F-4458-B252-B83F9F6B07D0}">
      <dgm:prSet/>
      <dgm:spPr/>
      <dgm:t>
        <a:bodyPr/>
        <a:lstStyle/>
        <a:p>
          <a:endParaRPr lang="ru-RU"/>
        </a:p>
      </dgm:t>
    </dgm:pt>
    <dgm:pt modelId="{8826E27E-344F-43EF-B773-787B463B2B49}">
      <dgm:prSet phldrT="[Текст]" custT="1"/>
      <dgm:spPr>
        <a:solidFill>
          <a:schemeClr val="bg2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400" dirty="0"/>
            <a:t>4</a:t>
          </a:r>
        </a:p>
      </dgm:t>
    </dgm:pt>
    <dgm:pt modelId="{35B7E867-8727-4C5B-B6C3-B074F74049BB}" type="parTrans" cxnId="{79B77798-6D70-41D4-ABCF-735018B36739}">
      <dgm:prSet/>
      <dgm:spPr/>
      <dgm:t>
        <a:bodyPr/>
        <a:lstStyle/>
        <a:p>
          <a:endParaRPr lang="ru-RU"/>
        </a:p>
      </dgm:t>
    </dgm:pt>
    <dgm:pt modelId="{10BB08FA-B2CB-4276-B4A1-8E36FB7F9CAA}" type="sibTrans" cxnId="{79B77798-6D70-41D4-ABCF-735018B36739}">
      <dgm:prSet/>
      <dgm:spPr/>
      <dgm:t>
        <a:bodyPr/>
        <a:lstStyle/>
        <a:p>
          <a:endParaRPr lang="ru-RU"/>
        </a:p>
      </dgm:t>
    </dgm:pt>
    <dgm:pt modelId="{83CEBEDF-03B7-45BA-8107-86B246C989A4}">
      <dgm:prSet phldrT="[Текст]" custT="1"/>
      <dgm:spPr>
        <a:solidFill>
          <a:schemeClr val="bg2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b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967091C9-9F7A-4542-91E4-E7A5E903E693}" type="parTrans" cxnId="{532CB6FD-E59D-4EE3-8C45-427DF086D766}">
      <dgm:prSet/>
      <dgm:spPr/>
      <dgm:t>
        <a:bodyPr/>
        <a:lstStyle/>
        <a:p>
          <a:endParaRPr lang="ru-RU"/>
        </a:p>
      </dgm:t>
    </dgm:pt>
    <dgm:pt modelId="{FC561C3F-D64A-4F67-ADE4-D52ACA54F145}" type="sibTrans" cxnId="{532CB6FD-E59D-4EE3-8C45-427DF086D766}">
      <dgm:prSet/>
      <dgm:spPr/>
      <dgm:t>
        <a:bodyPr/>
        <a:lstStyle/>
        <a:p>
          <a:endParaRPr lang="ru-RU"/>
        </a:p>
      </dgm:t>
    </dgm:pt>
    <dgm:pt modelId="{2D378092-BFC6-4300-8A6B-A3B040AC396E}">
      <dgm:prSet phldrT="[Текст]" custT="1"/>
      <dgm:spPr>
        <a:solidFill>
          <a:schemeClr val="bg2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</a:t>
          </a:r>
        </a:p>
      </dgm:t>
    </dgm:pt>
    <dgm:pt modelId="{1DEEBAAA-93A2-485E-B7DF-FA0F79B68DB9}" type="parTrans" cxnId="{3737A425-B0AA-434A-A044-05392556D735}">
      <dgm:prSet/>
      <dgm:spPr/>
      <dgm:t>
        <a:bodyPr/>
        <a:lstStyle/>
        <a:p>
          <a:endParaRPr lang="ru-RU"/>
        </a:p>
      </dgm:t>
    </dgm:pt>
    <dgm:pt modelId="{7EC75F5D-66F4-49BA-9E81-04E980751F87}" type="sibTrans" cxnId="{3737A425-B0AA-434A-A044-05392556D735}">
      <dgm:prSet/>
      <dgm:spPr/>
      <dgm:t>
        <a:bodyPr/>
        <a:lstStyle/>
        <a:p>
          <a:endParaRPr lang="ru-RU"/>
        </a:p>
      </dgm:t>
    </dgm:pt>
    <dgm:pt modelId="{15D4F111-F927-4DD3-B080-12FCB923FC76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разрешения на работу у иностранных граждан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b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dirty="0"/>
        </a:p>
      </dgm:t>
    </dgm:pt>
    <dgm:pt modelId="{D2A8B44D-3CD3-4E2B-B76A-EB18AA069538}" type="parTrans" cxnId="{A48947EA-F880-44DE-865C-E42101BF4803}">
      <dgm:prSet/>
      <dgm:spPr/>
      <dgm:t>
        <a:bodyPr/>
        <a:lstStyle/>
        <a:p>
          <a:endParaRPr lang="ru-RU"/>
        </a:p>
      </dgm:t>
    </dgm:pt>
    <dgm:pt modelId="{083FC579-1668-4086-AEFC-52F18D14E40E}" type="sibTrans" cxnId="{A48947EA-F880-44DE-865C-E42101BF4803}">
      <dgm:prSet/>
      <dgm:spPr/>
      <dgm:t>
        <a:bodyPr/>
        <a:lstStyle/>
        <a:p>
          <a:endParaRPr lang="ru-RU"/>
        </a:p>
      </dgm:t>
    </dgm:pt>
    <dgm:pt modelId="{32A1CB6F-2AA4-4611-9B69-F8A412A54298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не подписанное и (или) не заверенное нотариально заявление, не заверенный нотариально диплом</a:t>
          </a:r>
          <a:endParaRPr lang="ru-RU" sz="2800" dirty="0"/>
        </a:p>
      </dgm:t>
    </dgm:pt>
    <dgm:pt modelId="{C331E044-C5B0-476F-BC55-AA1EBE91C3A1}" type="parTrans" cxnId="{10D9586A-3181-42AA-BD5F-0D3AE145624B}">
      <dgm:prSet/>
      <dgm:spPr/>
      <dgm:t>
        <a:bodyPr/>
        <a:lstStyle/>
        <a:p>
          <a:endParaRPr lang="ru-RU"/>
        </a:p>
      </dgm:t>
    </dgm:pt>
    <dgm:pt modelId="{50AE45F1-3BF8-49F4-AFFD-9946EECAE0B9}" type="sibTrans" cxnId="{10D9586A-3181-42AA-BD5F-0D3AE145624B}">
      <dgm:prSet/>
      <dgm:spPr/>
      <dgm:t>
        <a:bodyPr/>
        <a:lstStyle/>
        <a:p>
          <a:endParaRPr lang="ru-RU"/>
        </a:p>
      </dgm:t>
    </dgm:pt>
    <dgm:pt modelId="{3213D071-FD04-4A1D-B3E4-1707AFC5EA00}">
      <dgm:prSet custT="1"/>
      <dgm:spPr>
        <a:solidFill>
          <a:schemeClr val="bg2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b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2400" dirty="0"/>
        </a:p>
      </dgm:t>
    </dgm:pt>
    <dgm:pt modelId="{415242F0-95DD-458A-8972-B53AB7E8DF9C}" type="parTrans" cxnId="{C5306876-A541-4E39-9B91-CBBD8EAA9290}">
      <dgm:prSet/>
      <dgm:spPr/>
      <dgm:t>
        <a:bodyPr/>
        <a:lstStyle/>
        <a:p>
          <a:endParaRPr lang="ru-RU"/>
        </a:p>
      </dgm:t>
    </dgm:pt>
    <dgm:pt modelId="{8A42DE36-00B0-4969-8BB1-3763AC9E7846}" type="sibTrans" cxnId="{C5306876-A541-4E39-9B91-CBBD8EAA9290}">
      <dgm:prSet/>
      <dgm:spPr/>
      <dgm:t>
        <a:bodyPr/>
        <a:lstStyle/>
        <a:p>
          <a:endParaRPr lang="ru-RU"/>
        </a:p>
      </dgm:t>
    </dgm:pt>
    <dgm:pt modelId="{F019D549-F5C9-4003-8BD8-772E4243DCD5}">
      <dgm:prSet custT="1"/>
      <dgm:spPr/>
      <dgm:t>
        <a:bodyPr/>
        <a:lstStyle/>
        <a:p>
          <a:endParaRPr lang="ru-RU" sz="1600" dirty="0"/>
        </a:p>
      </dgm:t>
    </dgm:pt>
    <dgm:pt modelId="{335D76E5-4518-4DA8-9349-34F4950F4B25}" type="parTrans" cxnId="{57337E68-D229-48E9-A23A-C00B6C7048F6}">
      <dgm:prSet/>
      <dgm:spPr/>
      <dgm:t>
        <a:bodyPr/>
        <a:lstStyle/>
        <a:p>
          <a:endParaRPr lang="ru-RU"/>
        </a:p>
      </dgm:t>
    </dgm:pt>
    <dgm:pt modelId="{AB234E57-C1FB-4B03-AAAC-8949515892FA}" type="sibTrans" cxnId="{57337E68-D229-48E9-A23A-C00B6C7048F6}">
      <dgm:prSet/>
      <dgm:spPr/>
      <dgm:t>
        <a:bodyPr/>
        <a:lstStyle/>
        <a:p>
          <a:endParaRPr lang="ru-RU"/>
        </a:p>
      </dgm:t>
    </dgm:pt>
    <dgm:pt modelId="{7F5AAD9A-0FD5-4742-820F-6FD6E525DFB5}">
      <dgm:prSet phldrT="[Текст]" custT="1"/>
      <dgm:spPr/>
      <dgm:t>
        <a:bodyPr/>
        <a:lstStyle/>
        <a:p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111156E8-0B70-4825-BB32-65382DE7B8D1}" type="parTrans" cxnId="{875D6344-7624-4D4F-97E8-4C5F9A4B5DC2}">
      <dgm:prSet/>
      <dgm:spPr/>
      <dgm:t>
        <a:bodyPr/>
        <a:lstStyle/>
        <a:p>
          <a:endParaRPr lang="ru-RU"/>
        </a:p>
      </dgm:t>
    </dgm:pt>
    <dgm:pt modelId="{25527858-224F-4BDB-8284-A45B39CC6FA9}" type="sibTrans" cxnId="{875D6344-7624-4D4F-97E8-4C5F9A4B5DC2}">
      <dgm:prSet/>
      <dgm:spPr/>
      <dgm:t>
        <a:bodyPr/>
        <a:lstStyle/>
        <a:p>
          <a:endParaRPr lang="ru-RU"/>
        </a:p>
      </dgm:t>
    </dgm:pt>
    <dgm:pt modelId="{79A22D3C-A84A-4DF9-8303-29A87091718C}">
      <dgm:prSet phldrT="[Текст]" custT="1"/>
      <dgm:spPr/>
      <dgm:t>
        <a:bodyPr/>
        <a:lstStyle/>
        <a:p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13C261B1-7260-4477-82E7-1DE1613F814D}" type="parTrans" cxnId="{0CD0E16B-CC4D-48ED-A77B-F996BEB2910B}">
      <dgm:prSet/>
      <dgm:spPr/>
      <dgm:t>
        <a:bodyPr/>
        <a:lstStyle/>
        <a:p>
          <a:endParaRPr lang="ru-RU"/>
        </a:p>
      </dgm:t>
    </dgm:pt>
    <dgm:pt modelId="{639A6818-CF53-4138-A7BC-B787F049FE39}" type="sibTrans" cxnId="{0CD0E16B-CC4D-48ED-A77B-F996BEB2910B}">
      <dgm:prSet/>
      <dgm:spPr/>
      <dgm:t>
        <a:bodyPr/>
        <a:lstStyle/>
        <a:p>
          <a:endParaRPr lang="ru-RU"/>
        </a:p>
      </dgm:t>
    </dgm:pt>
    <dgm:pt modelId="{F268403C-D3CE-418E-86DF-BEE367E43EC7}">
      <dgm:prSet phldrT="[Текст]" custT="1"/>
      <dgm:spPr/>
      <dgm:t>
        <a:bodyPr/>
        <a:lstStyle/>
        <a:p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F7E51853-FEFB-4D45-A385-72E63624847C}" type="parTrans" cxnId="{A08A5C7D-2786-4814-9B04-37FDD7BD152F}">
      <dgm:prSet/>
      <dgm:spPr/>
      <dgm:t>
        <a:bodyPr/>
        <a:lstStyle/>
        <a:p>
          <a:endParaRPr lang="ru-RU"/>
        </a:p>
      </dgm:t>
    </dgm:pt>
    <dgm:pt modelId="{A9D41C6F-60A6-44C0-B406-FD67CAF6AC8A}" type="sibTrans" cxnId="{A08A5C7D-2786-4814-9B04-37FDD7BD152F}">
      <dgm:prSet/>
      <dgm:spPr/>
      <dgm:t>
        <a:bodyPr/>
        <a:lstStyle/>
        <a:p>
          <a:endParaRPr lang="ru-RU"/>
        </a:p>
      </dgm:t>
    </dgm:pt>
    <dgm:pt modelId="{3B2FC106-3F8D-443E-8BC3-92726C61CD08}">
      <dgm:prSet custT="1"/>
      <dgm:spPr/>
      <dgm:t>
        <a:bodyPr/>
        <a:lstStyle/>
        <a:p>
          <a:endParaRPr lang="ru-RU" sz="2800" dirty="0"/>
        </a:p>
      </dgm:t>
    </dgm:pt>
    <dgm:pt modelId="{BC28991C-D300-4D7D-A03F-31EC926221EB}" type="parTrans" cxnId="{1B6B84C9-46EA-4B9D-ACDC-12BE865C7964}">
      <dgm:prSet/>
      <dgm:spPr/>
      <dgm:t>
        <a:bodyPr/>
        <a:lstStyle/>
        <a:p>
          <a:endParaRPr lang="ru-RU"/>
        </a:p>
      </dgm:t>
    </dgm:pt>
    <dgm:pt modelId="{3DC7B28C-C0C5-47ED-A14D-0E9F54191386}" type="sibTrans" cxnId="{1B6B84C9-46EA-4B9D-ACDC-12BE865C7964}">
      <dgm:prSet/>
      <dgm:spPr/>
      <dgm:t>
        <a:bodyPr/>
        <a:lstStyle/>
        <a:p>
          <a:endParaRPr lang="ru-RU"/>
        </a:p>
      </dgm:t>
    </dgm:pt>
    <dgm:pt modelId="{152BDCEC-8B06-4D52-A6F8-6E4FFFE521F4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установления факта представления документов, содержащих недостоверные сведения;</a:t>
          </a:r>
          <a:b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dirty="0"/>
        </a:p>
      </dgm:t>
    </dgm:pt>
    <dgm:pt modelId="{59F8F0F9-0B7B-448A-AE16-F91D2D99CA3E}" type="parTrans" cxnId="{3B21A122-602A-4A48-8751-DFF96F4832F2}">
      <dgm:prSet/>
      <dgm:spPr/>
      <dgm:t>
        <a:bodyPr/>
        <a:lstStyle/>
        <a:p>
          <a:endParaRPr lang="ru-RU"/>
        </a:p>
      </dgm:t>
    </dgm:pt>
    <dgm:pt modelId="{49A974E5-232E-4A07-A6D3-B79FEB240953}" type="sibTrans" cxnId="{3B21A122-602A-4A48-8751-DFF96F4832F2}">
      <dgm:prSet/>
      <dgm:spPr/>
      <dgm:t>
        <a:bodyPr/>
        <a:lstStyle/>
        <a:p>
          <a:endParaRPr lang="ru-RU"/>
        </a:p>
      </dgm:t>
    </dgm:pt>
    <dgm:pt modelId="{313C2BA3-97D0-47AF-8540-0EBF81EF96C3}">
      <dgm:prSet custT="1"/>
      <dgm:spPr>
        <a:solidFill>
          <a:schemeClr val="bg2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400" dirty="0"/>
            <a:t>8</a:t>
          </a:r>
        </a:p>
      </dgm:t>
    </dgm:pt>
    <dgm:pt modelId="{A1AD50FC-4133-45E4-9FF3-E9D238B27E1C}" type="parTrans" cxnId="{E4FB33F5-8116-41BE-A8D7-2DAA10B2BEB6}">
      <dgm:prSet/>
      <dgm:spPr/>
      <dgm:t>
        <a:bodyPr/>
        <a:lstStyle/>
        <a:p>
          <a:endParaRPr lang="ru-RU"/>
        </a:p>
      </dgm:t>
    </dgm:pt>
    <dgm:pt modelId="{F01A11D3-3366-4EAF-93CF-6874279A28AC}" type="sibTrans" cxnId="{E4FB33F5-8116-41BE-A8D7-2DAA10B2BEB6}">
      <dgm:prSet/>
      <dgm:spPr/>
      <dgm:t>
        <a:bodyPr/>
        <a:lstStyle/>
        <a:p>
          <a:endParaRPr lang="ru-RU"/>
        </a:p>
      </dgm:t>
    </dgm:pt>
    <dgm:pt modelId="{F88E8543-D8E3-4536-AF4C-B2122AD0CA43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иные случаи, предусмотренные ч.8 ст.55.5-1 Градостроительного кодекса РФ</a:t>
          </a:r>
        </a:p>
      </dgm:t>
    </dgm:pt>
    <dgm:pt modelId="{A6D53806-7719-4E3C-9020-F1625680AAEF}" type="parTrans" cxnId="{9184A823-AB21-436D-87C7-BD9CFC2E7051}">
      <dgm:prSet/>
      <dgm:spPr/>
      <dgm:t>
        <a:bodyPr/>
        <a:lstStyle/>
        <a:p>
          <a:endParaRPr lang="ru-RU"/>
        </a:p>
      </dgm:t>
    </dgm:pt>
    <dgm:pt modelId="{E53C40D1-405B-47BD-AD00-2E4C245DA4FF}" type="sibTrans" cxnId="{9184A823-AB21-436D-87C7-BD9CFC2E7051}">
      <dgm:prSet/>
      <dgm:spPr/>
      <dgm:t>
        <a:bodyPr/>
        <a:lstStyle/>
        <a:p>
          <a:endParaRPr lang="ru-RU"/>
        </a:p>
      </dgm:t>
    </dgm:pt>
    <dgm:pt modelId="{7453849F-C955-4245-A5CB-1C1CB84C7FBF}" type="pres">
      <dgm:prSet presAssocID="{27CA51D4-465F-4F7A-AD22-2DEBD4EA2EC1}" presName="linearFlow" presStyleCnt="0">
        <dgm:presLayoutVars>
          <dgm:dir/>
          <dgm:animLvl val="lvl"/>
          <dgm:resizeHandles val="exact"/>
        </dgm:presLayoutVars>
      </dgm:prSet>
      <dgm:spPr/>
    </dgm:pt>
    <dgm:pt modelId="{7231E4E3-88F0-4A44-91A8-6D496F93623C}" type="pres">
      <dgm:prSet presAssocID="{F3732164-5C4B-4FAB-9DCB-9B3906713856}" presName="composite" presStyleCnt="0"/>
      <dgm:spPr/>
    </dgm:pt>
    <dgm:pt modelId="{560290B6-6B83-4DE4-A89E-5CD3CB687AB9}" type="pres">
      <dgm:prSet presAssocID="{F3732164-5C4B-4FAB-9DCB-9B3906713856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02842844-2E50-483D-A5A2-E97785C60DC6}" type="pres">
      <dgm:prSet presAssocID="{F3732164-5C4B-4FAB-9DCB-9B3906713856}" presName="descendantText" presStyleLbl="alignAcc1" presStyleIdx="0" presStyleCnt="8" custLinFactNeighborX="0" custLinFactNeighborY="-1075">
        <dgm:presLayoutVars>
          <dgm:bulletEnabled val="1"/>
        </dgm:presLayoutVars>
      </dgm:prSet>
      <dgm:spPr/>
    </dgm:pt>
    <dgm:pt modelId="{FDF011F1-204D-43E3-AC41-D3D87DDB8B7C}" type="pres">
      <dgm:prSet presAssocID="{5A05B751-E4D0-4F1F-B57A-FCEE3B8D77FE}" presName="sp" presStyleCnt="0"/>
      <dgm:spPr/>
    </dgm:pt>
    <dgm:pt modelId="{7808D10E-FECF-4D7C-897A-0B57914051C5}" type="pres">
      <dgm:prSet presAssocID="{06584DDA-2CF5-4204-8685-9B21ACBC40C6}" presName="composite" presStyleCnt="0"/>
      <dgm:spPr/>
    </dgm:pt>
    <dgm:pt modelId="{68E1EA8D-B99A-4E0F-9DCB-8D07706F38F6}" type="pres">
      <dgm:prSet presAssocID="{06584DDA-2CF5-4204-8685-9B21ACBC40C6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C9A388CF-2E91-4392-AEA0-05BE04FF36A1}" type="pres">
      <dgm:prSet presAssocID="{06584DDA-2CF5-4204-8685-9B21ACBC40C6}" presName="descendantText" presStyleLbl="alignAcc1" presStyleIdx="1" presStyleCnt="8" custLinFactNeighborX="67" custLinFactNeighborY="10117">
        <dgm:presLayoutVars>
          <dgm:bulletEnabled val="1"/>
        </dgm:presLayoutVars>
      </dgm:prSet>
      <dgm:spPr/>
    </dgm:pt>
    <dgm:pt modelId="{D96B4D19-898E-42AC-A21D-393E52CC9AC6}" type="pres">
      <dgm:prSet presAssocID="{11955AD0-B1EC-4BE5-BA1E-E79A6A6A59FA}" presName="sp" presStyleCnt="0"/>
      <dgm:spPr/>
    </dgm:pt>
    <dgm:pt modelId="{A0A0FED7-8ECB-42F2-AD3C-F7AFA10E5483}" type="pres">
      <dgm:prSet presAssocID="{F49650C7-25BB-4895-9171-E167187D96BA}" presName="composite" presStyleCnt="0"/>
      <dgm:spPr/>
    </dgm:pt>
    <dgm:pt modelId="{7C36CB5A-38E3-42D4-8FE8-569DD73B728E}" type="pres">
      <dgm:prSet presAssocID="{F49650C7-25BB-4895-9171-E167187D96BA}" presName="parentText" presStyleLbl="alignNode1" presStyleIdx="2" presStyleCnt="8" custLinFactNeighborX="-29824" custLinFactNeighborY="1418">
        <dgm:presLayoutVars>
          <dgm:chMax val="1"/>
          <dgm:bulletEnabled val="1"/>
        </dgm:presLayoutVars>
      </dgm:prSet>
      <dgm:spPr/>
    </dgm:pt>
    <dgm:pt modelId="{8C8F7837-1E3A-4905-8608-36809E0B2A79}" type="pres">
      <dgm:prSet presAssocID="{F49650C7-25BB-4895-9171-E167187D96BA}" presName="descendantText" presStyleLbl="alignAcc1" presStyleIdx="2" presStyleCnt="8" custLinFactNeighborX="67" custLinFactNeighborY="10117">
        <dgm:presLayoutVars>
          <dgm:bulletEnabled val="1"/>
        </dgm:presLayoutVars>
      </dgm:prSet>
      <dgm:spPr/>
    </dgm:pt>
    <dgm:pt modelId="{2E409694-C2FA-4515-8AB5-61C5F31B8F09}" type="pres">
      <dgm:prSet presAssocID="{2855286A-57B5-446D-9659-15EB0475D7CB}" presName="sp" presStyleCnt="0"/>
      <dgm:spPr/>
    </dgm:pt>
    <dgm:pt modelId="{DD953B3E-1880-482C-BCFA-CD44EBB856E1}" type="pres">
      <dgm:prSet presAssocID="{8826E27E-344F-43EF-B773-787B463B2B49}" presName="composite" presStyleCnt="0"/>
      <dgm:spPr/>
    </dgm:pt>
    <dgm:pt modelId="{A23EC147-C44E-43A2-B9C6-E87BDE80DF58}" type="pres">
      <dgm:prSet presAssocID="{8826E27E-344F-43EF-B773-787B463B2B49}" presName="parentText" presStyleLbl="alignNode1" presStyleIdx="3" presStyleCnt="8" custLinFactNeighborX="-8978" custLinFactNeighborY="1699">
        <dgm:presLayoutVars>
          <dgm:chMax val="1"/>
          <dgm:bulletEnabled val="1"/>
        </dgm:presLayoutVars>
      </dgm:prSet>
      <dgm:spPr/>
    </dgm:pt>
    <dgm:pt modelId="{64FED279-CFDE-4521-B72D-A62EE86563F6}" type="pres">
      <dgm:prSet presAssocID="{8826E27E-344F-43EF-B773-787B463B2B49}" presName="descendantText" presStyleLbl="alignAcc1" presStyleIdx="3" presStyleCnt="8" custLinFactNeighborX="67" custLinFactNeighborY="10117">
        <dgm:presLayoutVars>
          <dgm:bulletEnabled val="1"/>
        </dgm:presLayoutVars>
      </dgm:prSet>
      <dgm:spPr/>
    </dgm:pt>
    <dgm:pt modelId="{9BC8D32D-2F9D-4CDA-8754-E0E20F2F9260}" type="pres">
      <dgm:prSet presAssocID="{10BB08FA-B2CB-4276-B4A1-8E36FB7F9CAA}" presName="sp" presStyleCnt="0"/>
      <dgm:spPr/>
    </dgm:pt>
    <dgm:pt modelId="{CC456BDF-6F43-4847-88B0-7B27EB0EF0DF}" type="pres">
      <dgm:prSet presAssocID="{2D378092-BFC6-4300-8A6B-A3B040AC396E}" presName="composite" presStyleCnt="0"/>
      <dgm:spPr/>
    </dgm:pt>
    <dgm:pt modelId="{E3A34E5D-95F0-42BE-BACF-091A111F0D2F}" type="pres">
      <dgm:prSet presAssocID="{2D378092-BFC6-4300-8A6B-A3B040AC396E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E71719BB-61A1-4094-8C61-FAAAD2F0ED55}" type="pres">
      <dgm:prSet presAssocID="{2D378092-BFC6-4300-8A6B-A3B040AC396E}" presName="descendantText" presStyleLbl="alignAcc1" presStyleIdx="4" presStyleCnt="8" custLinFactNeighborY="10117">
        <dgm:presLayoutVars>
          <dgm:bulletEnabled val="1"/>
        </dgm:presLayoutVars>
      </dgm:prSet>
      <dgm:spPr/>
    </dgm:pt>
    <dgm:pt modelId="{6BBA5407-08C3-4246-9EFB-DC9737493E6B}" type="pres">
      <dgm:prSet presAssocID="{7EC75F5D-66F4-49BA-9E81-04E980751F87}" presName="sp" presStyleCnt="0"/>
      <dgm:spPr/>
    </dgm:pt>
    <dgm:pt modelId="{B5426C06-5D0A-40E2-998F-F9658BDAC111}" type="pres">
      <dgm:prSet presAssocID="{83CEBEDF-03B7-45BA-8107-86B246C989A4}" presName="composite" presStyleCnt="0"/>
      <dgm:spPr/>
    </dgm:pt>
    <dgm:pt modelId="{5D80BA86-B3D0-43AD-9746-357A8558C5F9}" type="pres">
      <dgm:prSet presAssocID="{83CEBEDF-03B7-45BA-8107-86B246C989A4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16802595-2A34-4607-BCDA-A1963A965871}" type="pres">
      <dgm:prSet presAssocID="{83CEBEDF-03B7-45BA-8107-86B246C989A4}" presName="descendantText" presStyleLbl="alignAcc1" presStyleIdx="5" presStyleCnt="8">
        <dgm:presLayoutVars>
          <dgm:bulletEnabled val="1"/>
        </dgm:presLayoutVars>
      </dgm:prSet>
      <dgm:spPr/>
    </dgm:pt>
    <dgm:pt modelId="{A61942CD-7C93-45A9-9867-755017D0BF7A}" type="pres">
      <dgm:prSet presAssocID="{FC561C3F-D64A-4F67-ADE4-D52ACA54F145}" presName="sp" presStyleCnt="0"/>
      <dgm:spPr/>
    </dgm:pt>
    <dgm:pt modelId="{FB74B4F2-4671-43E7-99EE-61927D84EE40}" type="pres">
      <dgm:prSet presAssocID="{3213D071-FD04-4A1D-B3E4-1707AFC5EA00}" presName="composite" presStyleCnt="0"/>
      <dgm:spPr/>
    </dgm:pt>
    <dgm:pt modelId="{B9A76DF3-48CE-4603-A2E1-65FC90CC61B7}" type="pres">
      <dgm:prSet presAssocID="{3213D071-FD04-4A1D-B3E4-1707AFC5EA00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038908E2-C42D-4E9B-B656-07ABFF54B78C}" type="pres">
      <dgm:prSet presAssocID="{3213D071-FD04-4A1D-B3E4-1707AFC5EA00}" presName="descendantText" presStyleLbl="alignAcc1" presStyleIdx="6" presStyleCnt="8" custLinFactNeighborY="-5475">
        <dgm:presLayoutVars>
          <dgm:bulletEnabled val="1"/>
        </dgm:presLayoutVars>
      </dgm:prSet>
      <dgm:spPr/>
    </dgm:pt>
    <dgm:pt modelId="{C5BBC3F8-B079-4655-8517-882A890E2F35}" type="pres">
      <dgm:prSet presAssocID="{8A42DE36-00B0-4969-8BB1-3763AC9E7846}" presName="sp" presStyleCnt="0"/>
      <dgm:spPr/>
    </dgm:pt>
    <dgm:pt modelId="{1E3356F4-342C-4C18-9CDC-60C83AA7B512}" type="pres">
      <dgm:prSet presAssocID="{313C2BA3-97D0-47AF-8540-0EBF81EF96C3}" presName="composite" presStyleCnt="0"/>
      <dgm:spPr/>
    </dgm:pt>
    <dgm:pt modelId="{E33C0503-E3C4-4B83-A79F-0C9CEE8AA74F}" type="pres">
      <dgm:prSet presAssocID="{313C2BA3-97D0-47AF-8540-0EBF81EF96C3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CD68621B-804F-45CC-89DC-645F1587BDAB}" type="pres">
      <dgm:prSet presAssocID="{313C2BA3-97D0-47AF-8540-0EBF81EF96C3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EDEA0301-FDB1-4D43-BBD8-78FFE305AE36}" type="presOf" srcId="{3213D071-FD04-4A1D-B3E4-1707AFC5EA00}" destId="{B9A76DF3-48CE-4603-A2E1-65FC90CC61B7}" srcOrd="0" destOrd="0" presId="urn:microsoft.com/office/officeart/2005/8/layout/chevron2"/>
    <dgm:cxn modelId="{75F14208-2E97-4C2F-85C7-4D7EA46B350D}" srcId="{F49650C7-25BB-4895-9171-E167187D96BA}" destId="{C90A8CC9-ADD8-4E7A-8068-1693683E5D43}" srcOrd="1" destOrd="0" parTransId="{C3EDBFEE-632C-4E87-9ED2-E4170E61DDC0}" sibTransId="{6D942C8D-CC90-440F-B940-F47015D84FA2}"/>
    <dgm:cxn modelId="{F0C8F60C-2735-4138-9043-50CDA73B2054}" type="presOf" srcId="{2D378092-BFC6-4300-8A6B-A3B040AC396E}" destId="{E3A34E5D-95F0-42BE-BACF-091A111F0D2F}" srcOrd="0" destOrd="0" presId="urn:microsoft.com/office/officeart/2005/8/layout/chevron2"/>
    <dgm:cxn modelId="{5650720D-09B7-41AB-88FC-9E6D61035D0C}" type="presOf" srcId="{79A22D3C-A84A-4DF9-8303-29A87091718C}" destId="{C9A388CF-2E91-4392-AEA0-05BE04FF36A1}" srcOrd="0" destOrd="0" presId="urn:microsoft.com/office/officeart/2005/8/layout/chevron2"/>
    <dgm:cxn modelId="{D8188A0F-DFD7-4319-A300-17EBA5863D16}" type="presOf" srcId="{A260BE17-66C6-49D6-9B15-621E27BB8AA8}" destId="{64FED279-CFDE-4521-B72D-A62EE86563F6}" srcOrd="0" destOrd="0" presId="urn:microsoft.com/office/officeart/2005/8/layout/chevron2"/>
    <dgm:cxn modelId="{D81BE91E-E297-479C-AD24-2EF6DB214C53}" type="presOf" srcId="{C90A8CC9-ADD8-4E7A-8068-1693683E5D43}" destId="{8C8F7837-1E3A-4905-8608-36809E0B2A79}" srcOrd="0" destOrd="1" presId="urn:microsoft.com/office/officeart/2005/8/layout/chevron2"/>
    <dgm:cxn modelId="{4A1EC221-95F9-4483-8A9C-4286202B96BC}" type="presOf" srcId="{32A1CB6F-2AA4-4611-9B69-F8A412A54298}" destId="{16802595-2A34-4607-BCDA-A1963A965871}" srcOrd="0" destOrd="0" presId="urn:microsoft.com/office/officeart/2005/8/layout/chevron2"/>
    <dgm:cxn modelId="{3B21A122-602A-4A48-8751-DFF96F4832F2}" srcId="{3213D071-FD04-4A1D-B3E4-1707AFC5EA00}" destId="{152BDCEC-8B06-4D52-A6F8-6E4FFFE521F4}" srcOrd="1" destOrd="0" parTransId="{59F8F0F9-0B7B-448A-AE16-F91D2D99CA3E}" sibTransId="{49A974E5-232E-4A07-A6D3-B79FEB240953}"/>
    <dgm:cxn modelId="{9184A823-AB21-436D-87C7-BD9CFC2E7051}" srcId="{313C2BA3-97D0-47AF-8540-0EBF81EF96C3}" destId="{F88E8543-D8E3-4536-AF4C-B2122AD0CA43}" srcOrd="0" destOrd="0" parTransId="{A6D53806-7719-4E3C-9020-F1625680AAEF}" sibTransId="{E53C40D1-405B-47BD-AD00-2E4C245DA4FF}"/>
    <dgm:cxn modelId="{3737A425-B0AA-434A-A044-05392556D735}" srcId="{27CA51D4-465F-4F7A-AD22-2DEBD4EA2EC1}" destId="{2D378092-BFC6-4300-8A6B-A3B040AC396E}" srcOrd="4" destOrd="0" parTransId="{1DEEBAAA-93A2-485E-B7DF-FA0F79B68DB9}" sibTransId="{7EC75F5D-66F4-49BA-9E81-04E980751F87}"/>
    <dgm:cxn modelId="{3E671F36-65D9-48D6-A8B4-17335673E050}" type="presOf" srcId="{492BA6B9-F35F-4749-8364-0F1CDA1A9A40}" destId="{02842844-2E50-483D-A5A2-E97785C60DC6}" srcOrd="0" destOrd="1" presId="urn:microsoft.com/office/officeart/2005/8/layout/chevron2"/>
    <dgm:cxn modelId="{8C7FD23C-2497-42EC-9C03-691F1D6455E5}" srcId="{06584DDA-2CF5-4204-8685-9B21ACBC40C6}" destId="{DF634C0D-500D-4CED-A454-C4BDF7BCAB71}" srcOrd="1" destOrd="0" parTransId="{6FE97C28-1E99-4214-BDE8-6866066D14FD}" sibTransId="{7D20CEB6-D7DB-415D-B922-F3B15A3FD939}"/>
    <dgm:cxn modelId="{42B1985E-985A-42D2-A9FC-D1495DAAAB4B}" type="presOf" srcId="{152BDCEC-8B06-4D52-A6F8-6E4FFFE521F4}" destId="{038908E2-C42D-4E9B-B656-07ABFF54B78C}" srcOrd="0" destOrd="1" presId="urn:microsoft.com/office/officeart/2005/8/layout/chevron2"/>
    <dgm:cxn modelId="{875D6344-7624-4D4F-97E8-4C5F9A4B5DC2}" srcId="{F3732164-5C4B-4FAB-9DCB-9B3906713856}" destId="{7F5AAD9A-0FD5-4742-820F-6FD6E525DFB5}" srcOrd="0" destOrd="0" parTransId="{111156E8-0B70-4825-BB32-65382DE7B8D1}" sibTransId="{25527858-224F-4BDB-8284-A45B39CC6FA9}"/>
    <dgm:cxn modelId="{57337E68-D229-48E9-A23A-C00B6C7048F6}" srcId="{3213D071-FD04-4A1D-B3E4-1707AFC5EA00}" destId="{F019D549-F5C9-4003-8BD8-772E4243DCD5}" srcOrd="0" destOrd="0" parTransId="{335D76E5-4518-4DA8-9349-34F4950F4B25}" sibTransId="{AB234E57-C1FB-4B03-AAAC-8949515892FA}"/>
    <dgm:cxn modelId="{10D9586A-3181-42AA-BD5F-0D3AE145624B}" srcId="{83CEBEDF-03B7-45BA-8107-86B246C989A4}" destId="{32A1CB6F-2AA4-4611-9B69-F8A412A54298}" srcOrd="0" destOrd="0" parTransId="{C331E044-C5B0-476F-BC55-AA1EBE91C3A1}" sibTransId="{50AE45F1-3BF8-49F4-AFFD-9946EECAE0B9}"/>
    <dgm:cxn modelId="{0CD0E16B-CC4D-48ED-A77B-F996BEB2910B}" srcId="{06584DDA-2CF5-4204-8685-9B21ACBC40C6}" destId="{79A22D3C-A84A-4DF9-8303-29A87091718C}" srcOrd="0" destOrd="0" parTransId="{13C261B1-7260-4477-82E7-1DE1613F814D}" sibTransId="{639A6818-CF53-4138-A7BC-B787F049FE39}"/>
    <dgm:cxn modelId="{58F4E16B-FA0D-4EE5-98E4-4E4125E9BE82}" type="presOf" srcId="{83CEBEDF-03B7-45BA-8107-86B246C989A4}" destId="{5D80BA86-B3D0-43AD-9746-357A8558C5F9}" srcOrd="0" destOrd="0" presId="urn:microsoft.com/office/officeart/2005/8/layout/chevron2"/>
    <dgm:cxn modelId="{C5306876-A541-4E39-9B91-CBBD8EAA9290}" srcId="{27CA51D4-465F-4F7A-AD22-2DEBD4EA2EC1}" destId="{3213D071-FD04-4A1D-B3E4-1707AFC5EA00}" srcOrd="6" destOrd="0" parTransId="{415242F0-95DD-458A-8972-B53AB7E8DF9C}" sibTransId="{8A42DE36-00B0-4969-8BB1-3763AC9E7846}"/>
    <dgm:cxn modelId="{D7015677-9258-4B4E-A4D3-28F417D7FD99}" type="presOf" srcId="{06584DDA-2CF5-4204-8685-9B21ACBC40C6}" destId="{68E1EA8D-B99A-4E0F-9DCB-8D07706F38F6}" srcOrd="0" destOrd="0" presId="urn:microsoft.com/office/officeart/2005/8/layout/chevron2"/>
    <dgm:cxn modelId="{D282B277-128F-4458-B252-B83F9F6B07D0}" srcId="{8826E27E-344F-43EF-B773-787B463B2B49}" destId="{A260BE17-66C6-49D6-9B15-621E27BB8AA8}" srcOrd="0" destOrd="0" parTransId="{1078FC71-8FD4-4256-A9BA-ED6F38142615}" sibTransId="{938EDE7F-CA4F-4FF4-B6EA-5848C5E06BAA}"/>
    <dgm:cxn modelId="{A08A5C7D-2786-4814-9B04-37FDD7BD152F}" srcId="{F49650C7-25BB-4895-9171-E167187D96BA}" destId="{F268403C-D3CE-418E-86DF-BEE367E43EC7}" srcOrd="0" destOrd="0" parTransId="{F7E51853-FEFB-4D45-A385-72E63624847C}" sibTransId="{A9D41C6F-60A6-44C0-B406-FD67CAF6AC8A}"/>
    <dgm:cxn modelId="{2138887E-28AD-4A6A-BF19-6542DD84A2FA}" srcId="{27CA51D4-465F-4F7A-AD22-2DEBD4EA2EC1}" destId="{F3732164-5C4B-4FAB-9DCB-9B3906713856}" srcOrd="0" destOrd="0" parTransId="{270DB5FD-8D28-4320-AE5A-A1AD7C587B60}" sibTransId="{5A05B751-E4D0-4F1F-B57A-FCEE3B8D77FE}"/>
    <dgm:cxn modelId="{9250BB84-A3C3-4E56-BDD0-4D57BA678C5C}" srcId="{27CA51D4-465F-4F7A-AD22-2DEBD4EA2EC1}" destId="{F49650C7-25BB-4895-9171-E167187D96BA}" srcOrd="2" destOrd="0" parTransId="{9051F73A-C7D5-4CF0-9CFF-51A88308D725}" sibTransId="{2855286A-57B5-446D-9659-15EB0475D7CB}"/>
    <dgm:cxn modelId="{D9E6E790-7693-4547-80F9-274A3706F108}" type="presOf" srcId="{F019D549-F5C9-4003-8BD8-772E4243DCD5}" destId="{038908E2-C42D-4E9B-B656-07ABFF54B78C}" srcOrd="0" destOrd="0" presId="urn:microsoft.com/office/officeart/2005/8/layout/chevron2"/>
    <dgm:cxn modelId="{79B77798-6D70-41D4-ABCF-735018B36739}" srcId="{27CA51D4-465F-4F7A-AD22-2DEBD4EA2EC1}" destId="{8826E27E-344F-43EF-B773-787B463B2B49}" srcOrd="3" destOrd="0" parTransId="{35B7E867-8727-4C5B-B6C3-B074F74049BB}" sibTransId="{10BB08FA-B2CB-4276-B4A1-8E36FB7F9CAA}"/>
    <dgm:cxn modelId="{5C83D89C-43D3-4593-9B3D-9A79678E12A5}" type="presOf" srcId="{F268403C-D3CE-418E-86DF-BEE367E43EC7}" destId="{8C8F7837-1E3A-4905-8608-36809E0B2A79}" srcOrd="0" destOrd="0" presId="urn:microsoft.com/office/officeart/2005/8/layout/chevron2"/>
    <dgm:cxn modelId="{279AAA9D-DBAB-4D77-AB5B-F882B75B64F1}" type="presOf" srcId="{3B2FC106-3F8D-443E-8BC3-92726C61CD08}" destId="{E71719BB-61A1-4094-8C61-FAAAD2F0ED55}" srcOrd="0" destOrd="0" presId="urn:microsoft.com/office/officeart/2005/8/layout/chevron2"/>
    <dgm:cxn modelId="{DE11C0B4-E87B-478E-B1D7-353A96E4730D}" srcId="{27CA51D4-465F-4F7A-AD22-2DEBD4EA2EC1}" destId="{06584DDA-2CF5-4204-8685-9B21ACBC40C6}" srcOrd="1" destOrd="0" parTransId="{3D2964E1-D752-4EBD-8289-FB2A2ED1529E}" sibTransId="{11955AD0-B1EC-4BE5-BA1E-E79A6A6A59FA}"/>
    <dgm:cxn modelId="{D89A20B7-6324-443F-9290-5AD6412AB715}" type="presOf" srcId="{8826E27E-344F-43EF-B773-787B463B2B49}" destId="{A23EC147-C44E-43A2-B9C6-E87BDE80DF58}" srcOrd="0" destOrd="0" presId="urn:microsoft.com/office/officeart/2005/8/layout/chevron2"/>
    <dgm:cxn modelId="{DF4FC6BF-2E69-4DA1-A4FF-696BCC22C7F7}" type="presOf" srcId="{7F5AAD9A-0FD5-4742-820F-6FD6E525DFB5}" destId="{02842844-2E50-483D-A5A2-E97785C60DC6}" srcOrd="0" destOrd="0" presId="urn:microsoft.com/office/officeart/2005/8/layout/chevron2"/>
    <dgm:cxn modelId="{1B6B84C9-46EA-4B9D-ACDC-12BE865C7964}" srcId="{2D378092-BFC6-4300-8A6B-A3B040AC396E}" destId="{3B2FC106-3F8D-443E-8BC3-92726C61CD08}" srcOrd="0" destOrd="0" parTransId="{BC28991C-D300-4D7D-A03F-31EC926221EB}" sibTransId="{3DC7B28C-C0C5-47ED-A14D-0E9F54191386}"/>
    <dgm:cxn modelId="{DA093CD1-2D92-4974-BB10-04FB9548C76B}" type="presOf" srcId="{27CA51D4-465F-4F7A-AD22-2DEBD4EA2EC1}" destId="{7453849F-C955-4245-A5CB-1C1CB84C7FBF}" srcOrd="0" destOrd="0" presId="urn:microsoft.com/office/officeart/2005/8/layout/chevron2"/>
    <dgm:cxn modelId="{20FAFCD2-92C7-4170-833E-5D6010184A91}" srcId="{F3732164-5C4B-4FAB-9DCB-9B3906713856}" destId="{492BA6B9-F35F-4749-8364-0F1CDA1A9A40}" srcOrd="1" destOrd="0" parTransId="{B2B7C3A0-57E0-4406-800A-DCFA421AA59F}" sibTransId="{F1CB70A7-7B8D-477D-AEA1-DA3BE8B3B437}"/>
    <dgm:cxn modelId="{140CBFD7-8000-47F6-B978-5A7E33A72CFF}" type="presOf" srcId="{15D4F111-F927-4DD3-B080-12FCB923FC76}" destId="{E71719BB-61A1-4094-8C61-FAAAD2F0ED55}" srcOrd="0" destOrd="1" presId="urn:microsoft.com/office/officeart/2005/8/layout/chevron2"/>
    <dgm:cxn modelId="{A48947EA-F880-44DE-865C-E42101BF4803}" srcId="{2D378092-BFC6-4300-8A6B-A3B040AC396E}" destId="{15D4F111-F927-4DD3-B080-12FCB923FC76}" srcOrd="1" destOrd="0" parTransId="{D2A8B44D-3CD3-4E2B-B76A-EB18AA069538}" sibTransId="{083FC579-1668-4086-AEFC-52F18D14E40E}"/>
    <dgm:cxn modelId="{CD605EF1-BECE-448C-8475-3F83568254C0}" type="presOf" srcId="{F49650C7-25BB-4895-9171-E167187D96BA}" destId="{7C36CB5A-38E3-42D4-8FE8-569DD73B728E}" srcOrd="0" destOrd="0" presId="urn:microsoft.com/office/officeart/2005/8/layout/chevron2"/>
    <dgm:cxn modelId="{A79EA5F1-C3BE-4720-A055-D3C891BC8F64}" type="presOf" srcId="{F3732164-5C4B-4FAB-9DCB-9B3906713856}" destId="{560290B6-6B83-4DE4-A89E-5CD3CB687AB9}" srcOrd="0" destOrd="0" presId="urn:microsoft.com/office/officeart/2005/8/layout/chevron2"/>
    <dgm:cxn modelId="{E4FB33F5-8116-41BE-A8D7-2DAA10B2BEB6}" srcId="{27CA51D4-465F-4F7A-AD22-2DEBD4EA2EC1}" destId="{313C2BA3-97D0-47AF-8540-0EBF81EF96C3}" srcOrd="7" destOrd="0" parTransId="{A1AD50FC-4133-45E4-9FF3-E9D238B27E1C}" sibTransId="{F01A11D3-3366-4EAF-93CF-6874279A28AC}"/>
    <dgm:cxn modelId="{E7D8C4F8-063D-46DF-B668-8B328BD9E286}" type="presOf" srcId="{F88E8543-D8E3-4536-AF4C-B2122AD0CA43}" destId="{CD68621B-804F-45CC-89DC-645F1587BDAB}" srcOrd="0" destOrd="0" presId="urn:microsoft.com/office/officeart/2005/8/layout/chevron2"/>
    <dgm:cxn modelId="{4A8DCBF8-4E52-4DDC-9E3E-5CFB610DED13}" type="presOf" srcId="{313C2BA3-97D0-47AF-8540-0EBF81EF96C3}" destId="{E33C0503-E3C4-4B83-A79F-0C9CEE8AA74F}" srcOrd="0" destOrd="0" presId="urn:microsoft.com/office/officeart/2005/8/layout/chevron2"/>
    <dgm:cxn modelId="{364C33FC-74A8-47CC-87DB-27D5DA1EF169}" type="presOf" srcId="{DF634C0D-500D-4CED-A454-C4BDF7BCAB71}" destId="{C9A388CF-2E91-4392-AEA0-05BE04FF36A1}" srcOrd="0" destOrd="1" presId="urn:microsoft.com/office/officeart/2005/8/layout/chevron2"/>
    <dgm:cxn modelId="{532CB6FD-E59D-4EE3-8C45-427DF086D766}" srcId="{27CA51D4-465F-4F7A-AD22-2DEBD4EA2EC1}" destId="{83CEBEDF-03B7-45BA-8107-86B246C989A4}" srcOrd="5" destOrd="0" parTransId="{967091C9-9F7A-4542-91E4-E7A5E903E693}" sibTransId="{FC561C3F-D64A-4F67-ADE4-D52ACA54F145}"/>
    <dgm:cxn modelId="{02CF425C-FBEF-4123-9014-5A001AC30AB6}" type="presParOf" srcId="{7453849F-C955-4245-A5CB-1C1CB84C7FBF}" destId="{7231E4E3-88F0-4A44-91A8-6D496F93623C}" srcOrd="0" destOrd="0" presId="urn:microsoft.com/office/officeart/2005/8/layout/chevron2"/>
    <dgm:cxn modelId="{00813C3C-E680-43D2-ACC6-3A13D377A080}" type="presParOf" srcId="{7231E4E3-88F0-4A44-91A8-6D496F93623C}" destId="{560290B6-6B83-4DE4-A89E-5CD3CB687AB9}" srcOrd="0" destOrd="0" presId="urn:microsoft.com/office/officeart/2005/8/layout/chevron2"/>
    <dgm:cxn modelId="{EABE1B07-C02F-43E6-9107-51F6783A10D1}" type="presParOf" srcId="{7231E4E3-88F0-4A44-91A8-6D496F93623C}" destId="{02842844-2E50-483D-A5A2-E97785C60DC6}" srcOrd="1" destOrd="0" presId="urn:microsoft.com/office/officeart/2005/8/layout/chevron2"/>
    <dgm:cxn modelId="{F7F39AB1-6455-4160-AE94-ECF68C5A889A}" type="presParOf" srcId="{7453849F-C955-4245-A5CB-1C1CB84C7FBF}" destId="{FDF011F1-204D-43E3-AC41-D3D87DDB8B7C}" srcOrd="1" destOrd="0" presId="urn:microsoft.com/office/officeart/2005/8/layout/chevron2"/>
    <dgm:cxn modelId="{02805D45-9945-4791-A2CE-617000EBD599}" type="presParOf" srcId="{7453849F-C955-4245-A5CB-1C1CB84C7FBF}" destId="{7808D10E-FECF-4D7C-897A-0B57914051C5}" srcOrd="2" destOrd="0" presId="urn:microsoft.com/office/officeart/2005/8/layout/chevron2"/>
    <dgm:cxn modelId="{FC9E26A0-B885-4B83-B393-3FDF7A420B66}" type="presParOf" srcId="{7808D10E-FECF-4D7C-897A-0B57914051C5}" destId="{68E1EA8D-B99A-4E0F-9DCB-8D07706F38F6}" srcOrd="0" destOrd="0" presId="urn:microsoft.com/office/officeart/2005/8/layout/chevron2"/>
    <dgm:cxn modelId="{C7F3C462-2C29-43CF-A35D-4CD823A8170E}" type="presParOf" srcId="{7808D10E-FECF-4D7C-897A-0B57914051C5}" destId="{C9A388CF-2E91-4392-AEA0-05BE04FF36A1}" srcOrd="1" destOrd="0" presId="urn:microsoft.com/office/officeart/2005/8/layout/chevron2"/>
    <dgm:cxn modelId="{5C2E8D1F-C863-4AE4-ABED-5150078B2608}" type="presParOf" srcId="{7453849F-C955-4245-A5CB-1C1CB84C7FBF}" destId="{D96B4D19-898E-42AC-A21D-393E52CC9AC6}" srcOrd="3" destOrd="0" presId="urn:microsoft.com/office/officeart/2005/8/layout/chevron2"/>
    <dgm:cxn modelId="{BA2FB2A6-FC60-4F17-A540-3BD9EC6EE7CA}" type="presParOf" srcId="{7453849F-C955-4245-A5CB-1C1CB84C7FBF}" destId="{A0A0FED7-8ECB-42F2-AD3C-F7AFA10E5483}" srcOrd="4" destOrd="0" presId="urn:microsoft.com/office/officeart/2005/8/layout/chevron2"/>
    <dgm:cxn modelId="{C8094C66-13D2-4AAB-BC5B-47BB11600D2A}" type="presParOf" srcId="{A0A0FED7-8ECB-42F2-AD3C-F7AFA10E5483}" destId="{7C36CB5A-38E3-42D4-8FE8-569DD73B728E}" srcOrd="0" destOrd="0" presId="urn:microsoft.com/office/officeart/2005/8/layout/chevron2"/>
    <dgm:cxn modelId="{515B30AE-2717-4A3B-ADC4-0E359D56D471}" type="presParOf" srcId="{A0A0FED7-8ECB-42F2-AD3C-F7AFA10E5483}" destId="{8C8F7837-1E3A-4905-8608-36809E0B2A79}" srcOrd="1" destOrd="0" presId="urn:microsoft.com/office/officeart/2005/8/layout/chevron2"/>
    <dgm:cxn modelId="{2A789C66-8234-4904-BE71-A390A66F5E00}" type="presParOf" srcId="{7453849F-C955-4245-A5CB-1C1CB84C7FBF}" destId="{2E409694-C2FA-4515-8AB5-61C5F31B8F09}" srcOrd="5" destOrd="0" presId="urn:microsoft.com/office/officeart/2005/8/layout/chevron2"/>
    <dgm:cxn modelId="{591AA179-0B09-4C65-8722-4029B45E8BC9}" type="presParOf" srcId="{7453849F-C955-4245-A5CB-1C1CB84C7FBF}" destId="{DD953B3E-1880-482C-BCFA-CD44EBB856E1}" srcOrd="6" destOrd="0" presId="urn:microsoft.com/office/officeart/2005/8/layout/chevron2"/>
    <dgm:cxn modelId="{EAF2F046-EB60-4C71-88A8-EF20045F97FB}" type="presParOf" srcId="{DD953B3E-1880-482C-BCFA-CD44EBB856E1}" destId="{A23EC147-C44E-43A2-B9C6-E87BDE80DF58}" srcOrd="0" destOrd="0" presId="urn:microsoft.com/office/officeart/2005/8/layout/chevron2"/>
    <dgm:cxn modelId="{136B0CE6-4DD1-4ED6-B42A-8F8719EB438E}" type="presParOf" srcId="{DD953B3E-1880-482C-BCFA-CD44EBB856E1}" destId="{64FED279-CFDE-4521-B72D-A62EE86563F6}" srcOrd="1" destOrd="0" presId="urn:microsoft.com/office/officeart/2005/8/layout/chevron2"/>
    <dgm:cxn modelId="{625F7A07-2AF3-441E-94F1-D92EC184C1DD}" type="presParOf" srcId="{7453849F-C955-4245-A5CB-1C1CB84C7FBF}" destId="{9BC8D32D-2F9D-4CDA-8754-E0E20F2F9260}" srcOrd="7" destOrd="0" presId="urn:microsoft.com/office/officeart/2005/8/layout/chevron2"/>
    <dgm:cxn modelId="{A6406A6F-B303-4A2A-9F1B-65FD951B0909}" type="presParOf" srcId="{7453849F-C955-4245-A5CB-1C1CB84C7FBF}" destId="{CC456BDF-6F43-4847-88B0-7B27EB0EF0DF}" srcOrd="8" destOrd="0" presId="urn:microsoft.com/office/officeart/2005/8/layout/chevron2"/>
    <dgm:cxn modelId="{4EDFED18-A0AA-45C2-8C5D-BBFA0ACE3285}" type="presParOf" srcId="{CC456BDF-6F43-4847-88B0-7B27EB0EF0DF}" destId="{E3A34E5D-95F0-42BE-BACF-091A111F0D2F}" srcOrd="0" destOrd="0" presId="urn:microsoft.com/office/officeart/2005/8/layout/chevron2"/>
    <dgm:cxn modelId="{8C3C3389-8DFE-4E9F-8654-61403658933F}" type="presParOf" srcId="{CC456BDF-6F43-4847-88B0-7B27EB0EF0DF}" destId="{E71719BB-61A1-4094-8C61-FAAAD2F0ED55}" srcOrd="1" destOrd="0" presId="urn:microsoft.com/office/officeart/2005/8/layout/chevron2"/>
    <dgm:cxn modelId="{C1AE807F-B417-491E-91A8-4D2A6EE0FA9F}" type="presParOf" srcId="{7453849F-C955-4245-A5CB-1C1CB84C7FBF}" destId="{6BBA5407-08C3-4246-9EFB-DC9737493E6B}" srcOrd="9" destOrd="0" presId="urn:microsoft.com/office/officeart/2005/8/layout/chevron2"/>
    <dgm:cxn modelId="{639A0E20-8021-4569-8F12-157CC641E1B0}" type="presParOf" srcId="{7453849F-C955-4245-A5CB-1C1CB84C7FBF}" destId="{B5426C06-5D0A-40E2-998F-F9658BDAC111}" srcOrd="10" destOrd="0" presId="urn:microsoft.com/office/officeart/2005/8/layout/chevron2"/>
    <dgm:cxn modelId="{66187660-8359-4188-9390-20B739646B7D}" type="presParOf" srcId="{B5426C06-5D0A-40E2-998F-F9658BDAC111}" destId="{5D80BA86-B3D0-43AD-9746-357A8558C5F9}" srcOrd="0" destOrd="0" presId="urn:microsoft.com/office/officeart/2005/8/layout/chevron2"/>
    <dgm:cxn modelId="{773FE6A8-B352-4A17-B76E-5388C201522D}" type="presParOf" srcId="{B5426C06-5D0A-40E2-998F-F9658BDAC111}" destId="{16802595-2A34-4607-BCDA-A1963A965871}" srcOrd="1" destOrd="0" presId="urn:microsoft.com/office/officeart/2005/8/layout/chevron2"/>
    <dgm:cxn modelId="{38C55945-7010-4A46-84A7-DA02A6208F1C}" type="presParOf" srcId="{7453849F-C955-4245-A5CB-1C1CB84C7FBF}" destId="{A61942CD-7C93-45A9-9867-755017D0BF7A}" srcOrd="11" destOrd="0" presId="urn:microsoft.com/office/officeart/2005/8/layout/chevron2"/>
    <dgm:cxn modelId="{D964FD40-A095-453E-9B96-4DB12524D1A0}" type="presParOf" srcId="{7453849F-C955-4245-A5CB-1C1CB84C7FBF}" destId="{FB74B4F2-4671-43E7-99EE-61927D84EE40}" srcOrd="12" destOrd="0" presId="urn:microsoft.com/office/officeart/2005/8/layout/chevron2"/>
    <dgm:cxn modelId="{C95FBE26-2AFB-4CD0-B809-ABEE7BA3E37E}" type="presParOf" srcId="{FB74B4F2-4671-43E7-99EE-61927D84EE40}" destId="{B9A76DF3-48CE-4603-A2E1-65FC90CC61B7}" srcOrd="0" destOrd="0" presId="urn:microsoft.com/office/officeart/2005/8/layout/chevron2"/>
    <dgm:cxn modelId="{75AC6D73-64F7-4B8A-BF0C-7AE4CF08F33C}" type="presParOf" srcId="{FB74B4F2-4671-43E7-99EE-61927D84EE40}" destId="{038908E2-C42D-4E9B-B656-07ABFF54B78C}" srcOrd="1" destOrd="0" presId="urn:microsoft.com/office/officeart/2005/8/layout/chevron2"/>
    <dgm:cxn modelId="{52FE4B6A-F64B-49DB-8E9C-AD69ABFB4DD1}" type="presParOf" srcId="{7453849F-C955-4245-A5CB-1C1CB84C7FBF}" destId="{C5BBC3F8-B079-4655-8517-882A890E2F35}" srcOrd="13" destOrd="0" presId="urn:microsoft.com/office/officeart/2005/8/layout/chevron2"/>
    <dgm:cxn modelId="{03A5B62D-D85C-41E6-AF76-E74AC4846606}" type="presParOf" srcId="{7453849F-C955-4245-A5CB-1C1CB84C7FBF}" destId="{1E3356F4-342C-4C18-9CDC-60C83AA7B512}" srcOrd="14" destOrd="0" presId="urn:microsoft.com/office/officeart/2005/8/layout/chevron2"/>
    <dgm:cxn modelId="{6311A095-0958-45EE-B3DA-93F1808BA30E}" type="presParOf" srcId="{1E3356F4-342C-4C18-9CDC-60C83AA7B512}" destId="{E33C0503-E3C4-4B83-A79F-0C9CEE8AA74F}" srcOrd="0" destOrd="0" presId="urn:microsoft.com/office/officeart/2005/8/layout/chevron2"/>
    <dgm:cxn modelId="{4F7DD9AF-44D1-4A60-B8E0-8930A10B9629}" type="presParOf" srcId="{1E3356F4-342C-4C18-9CDC-60C83AA7B512}" destId="{CD68621B-804F-45CC-89DC-645F1587BD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290B6-6B83-4DE4-A89E-5CD3CB687AB9}">
      <dsp:nvSpPr>
        <dsp:cNvPr id="0" name=""/>
        <dsp:cNvSpPr/>
      </dsp:nvSpPr>
      <dsp:spPr>
        <a:xfrm rot="5400000">
          <a:off x="-209445" y="219207"/>
          <a:ext cx="1396306" cy="977414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1</a:t>
          </a:r>
        </a:p>
      </dsp:txBody>
      <dsp:txXfrm rot="-5400000">
        <a:off x="1" y="498468"/>
        <a:ext cx="977414" cy="418892"/>
      </dsp:txXfrm>
    </dsp:sp>
    <dsp:sp modelId="{02842844-2E50-483D-A5A2-E97785C60DC6}">
      <dsp:nvSpPr>
        <dsp:cNvPr id="0" name=""/>
        <dsp:cNvSpPr/>
      </dsp:nvSpPr>
      <dsp:spPr>
        <a:xfrm rot="5400000">
          <a:off x="7901850" y="-6924431"/>
          <a:ext cx="907599" cy="14756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диплома о высшем образовании;</a:t>
          </a:r>
          <a:b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77415" y="44309"/>
        <a:ext cx="14712165" cy="818989"/>
      </dsp:txXfrm>
    </dsp:sp>
    <dsp:sp modelId="{68E1EA8D-B99A-4E0F-9DCB-8D07706F38F6}">
      <dsp:nvSpPr>
        <dsp:cNvPr id="0" name=""/>
        <dsp:cNvSpPr/>
      </dsp:nvSpPr>
      <dsp:spPr>
        <a:xfrm rot="5400000">
          <a:off x="-209445" y="1545614"/>
          <a:ext cx="1396306" cy="977414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2</a:t>
          </a:r>
        </a:p>
      </dsp:txBody>
      <dsp:txXfrm rot="-5400000">
        <a:off x="1" y="1824875"/>
        <a:ext cx="977414" cy="418892"/>
      </dsp:txXfrm>
    </dsp:sp>
    <dsp:sp modelId="{C9A388CF-2E91-4392-AEA0-05BE04FF36A1}">
      <dsp:nvSpPr>
        <dsp:cNvPr id="0" name=""/>
        <dsp:cNvSpPr/>
      </dsp:nvSpPr>
      <dsp:spPr>
        <a:xfrm rot="5400000">
          <a:off x="7901850" y="-5496445"/>
          <a:ext cx="907599" cy="14756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общего стажа по направлению подготовки в строительстве;</a:t>
          </a:r>
          <a:b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77415" y="1472295"/>
        <a:ext cx="14712165" cy="818989"/>
      </dsp:txXfrm>
    </dsp:sp>
    <dsp:sp modelId="{7C36CB5A-38E3-42D4-8FE8-569DD73B728E}">
      <dsp:nvSpPr>
        <dsp:cNvPr id="0" name=""/>
        <dsp:cNvSpPr/>
      </dsp:nvSpPr>
      <dsp:spPr>
        <a:xfrm rot="5400000">
          <a:off x="-209445" y="2891820"/>
          <a:ext cx="1396306" cy="977414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</a:t>
          </a:r>
        </a:p>
      </dsp:txBody>
      <dsp:txXfrm rot="-5400000">
        <a:off x="1" y="3171081"/>
        <a:ext cx="977414" cy="418892"/>
      </dsp:txXfrm>
    </dsp:sp>
    <dsp:sp modelId="{8C8F7837-1E3A-4905-8608-36809E0B2A79}">
      <dsp:nvSpPr>
        <dsp:cNvPr id="0" name=""/>
        <dsp:cNvSpPr/>
      </dsp:nvSpPr>
      <dsp:spPr>
        <a:xfrm rot="5400000">
          <a:off x="7901850" y="-4170038"/>
          <a:ext cx="907599" cy="14756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инженерного стажа в строительстве;</a:t>
          </a:r>
          <a:b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77415" y="2798702"/>
        <a:ext cx="14712165" cy="818989"/>
      </dsp:txXfrm>
    </dsp:sp>
    <dsp:sp modelId="{A23EC147-C44E-43A2-B9C6-E87BDE80DF58}">
      <dsp:nvSpPr>
        <dsp:cNvPr id="0" name=""/>
        <dsp:cNvSpPr/>
      </dsp:nvSpPr>
      <dsp:spPr>
        <a:xfrm rot="5400000">
          <a:off x="-209445" y="4222151"/>
          <a:ext cx="1396306" cy="977414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4</a:t>
          </a:r>
        </a:p>
      </dsp:txBody>
      <dsp:txXfrm rot="-5400000">
        <a:off x="1" y="4501412"/>
        <a:ext cx="977414" cy="418892"/>
      </dsp:txXfrm>
    </dsp:sp>
    <dsp:sp modelId="{64FED279-CFDE-4521-B72D-A62EE86563F6}">
      <dsp:nvSpPr>
        <dsp:cNvPr id="0" name=""/>
        <dsp:cNvSpPr/>
      </dsp:nvSpPr>
      <dsp:spPr>
        <a:xfrm rot="5400000">
          <a:off x="7901850" y="-2843631"/>
          <a:ext cx="907599" cy="14756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повышения квалификации или истечение срока его действия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77415" y="4125109"/>
        <a:ext cx="14712165" cy="818989"/>
      </dsp:txXfrm>
    </dsp:sp>
    <dsp:sp modelId="{E3A34E5D-95F0-42BE-BACF-091A111F0D2F}">
      <dsp:nvSpPr>
        <dsp:cNvPr id="0" name=""/>
        <dsp:cNvSpPr/>
      </dsp:nvSpPr>
      <dsp:spPr>
        <a:xfrm rot="5400000">
          <a:off x="-209445" y="5524834"/>
          <a:ext cx="1396306" cy="977414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</a:t>
          </a:r>
        </a:p>
      </dsp:txBody>
      <dsp:txXfrm rot="-5400000">
        <a:off x="1" y="5804095"/>
        <a:ext cx="977414" cy="418892"/>
      </dsp:txXfrm>
    </dsp:sp>
    <dsp:sp modelId="{E71719BB-61A1-4094-8C61-FAAAD2F0ED55}">
      <dsp:nvSpPr>
        <dsp:cNvPr id="0" name=""/>
        <dsp:cNvSpPr/>
      </dsp:nvSpPr>
      <dsp:spPr>
        <a:xfrm rot="5400000">
          <a:off x="7901850" y="-1517225"/>
          <a:ext cx="907599" cy="14756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разрешения на работу у иностранных граждан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b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kern="1200" dirty="0"/>
        </a:p>
      </dsp:txBody>
      <dsp:txXfrm rot="-5400000">
        <a:off x="977415" y="5451515"/>
        <a:ext cx="14712165" cy="818989"/>
      </dsp:txXfrm>
    </dsp:sp>
    <dsp:sp modelId="{5D80BA86-B3D0-43AD-9746-357A8558C5F9}">
      <dsp:nvSpPr>
        <dsp:cNvPr id="0" name=""/>
        <dsp:cNvSpPr/>
      </dsp:nvSpPr>
      <dsp:spPr>
        <a:xfrm rot="5400000">
          <a:off x="-209445" y="6851241"/>
          <a:ext cx="1396306" cy="977414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7130502"/>
        <a:ext cx="977414" cy="418892"/>
      </dsp:txXfrm>
    </dsp:sp>
    <dsp:sp modelId="{16802595-2A34-4607-BCDA-A1963A965871}">
      <dsp:nvSpPr>
        <dsp:cNvPr id="0" name=""/>
        <dsp:cNvSpPr/>
      </dsp:nvSpPr>
      <dsp:spPr>
        <a:xfrm rot="5400000">
          <a:off x="7901611" y="-282401"/>
          <a:ext cx="908076" cy="14756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подписанное и (или) не заверенное нотариально заявление, не заверенный нотариально диплом</a:t>
          </a:r>
          <a:endParaRPr lang="ru-RU" sz="2800" kern="1200" dirty="0"/>
        </a:p>
      </dsp:txBody>
      <dsp:txXfrm rot="-5400000">
        <a:off x="977415" y="6686124"/>
        <a:ext cx="14712141" cy="819418"/>
      </dsp:txXfrm>
    </dsp:sp>
    <dsp:sp modelId="{B9A76DF3-48CE-4603-A2E1-65FC90CC61B7}">
      <dsp:nvSpPr>
        <dsp:cNvPr id="0" name=""/>
        <dsp:cNvSpPr/>
      </dsp:nvSpPr>
      <dsp:spPr>
        <a:xfrm rot="5400000">
          <a:off x="-209445" y="8177648"/>
          <a:ext cx="1396306" cy="977414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2400" kern="1200" dirty="0"/>
        </a:p>
      </dsp:txBody>
      <dsp:txXfrm rot="-5400000">
        <a:off x="1" y="8456909"/>
        <a:ext cx="977414" cy="418892"/>
      </dsp:txXfrm>
    </dsp:sp>
    <dsp:sp modelId="{038908E2-C42D-4E9B-B656-07ABFF54B78C}">
      <dsp:nvSpPr>
        <dsp:cNvPr id="0" name=""/>
        <dsp:cNvSpPr/>
      </dsp:nvSpPr>
      <dsp:spPr>
        <a:xfrm rot="5400000">
          <a:off x="7901850" y="994075"/>
          <a:ext cx="907599" cy="14756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установления факта представления документов, содержащих недостоверные сведения;</a:t>
          </a:r>
          <a:b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kern="1200" dirty="0"/>
        </a:p>
      </dsp:txBody>
      <dsp:txXfrm rot="-5400000">
        <a:off x="977415" y="7962816"/>
        <a:ext cx="14712165" cy="818989"/>
      </dsp:txXfrm>
    </dsp:sp>
    <dsp:sp modelId="{E33C0503-E3C4-4B83-A79F-0C9CEE8AA74F}">
      <dsp:nvSpPr>
        <dsp:cNvPr id="0" name=""/>
        <dsp:cNvSpPr/>
      </dsp:nvSpPr>
      <dsp:spPr>
        <a:xfrm rot="5400000">
          <a:off x="-209445" y="9504055"/>
          <a:ext cx="1396306" cy="977414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8</a:t>
          </a:r>
        </a:p>
      </dsp:txBody>
      <dsp:txXfrm rot="-5400000">
        <a:off x="1" y="9783316"/>
        <a:ext cx="977414" cy="418892"/>
      </dsp:txXfrm>
    </dsp:sp>
    <dsp:sp modelId="{CD68621B-804F-45CC-89DC-645F1587BDAB}">
      <dsp:nvSpPr>
        <dsp:cNvPr id="0" name=""/>
        <dsp:cNvSpPr/>
      </dsp:nvSpPr>
      <dsp:spPr>
        <a:xfrm rot="5400000">
          <a:off x="7901850" y="2370173"/>
          <a:ext cx="907599" cy="14756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иные случаи, предусмотренные ч.8 ст.55.5-1 Градостроительного кодекса РФ</a:t>
          </a:r>
        </a:p>
      </dsp:txBody>
      <dsp:txXfrm rot="-5400000">
        <a:off x="977415" y="9338914"/>
        <a:ext cx="14712165" cy="818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0"/>
            <a:ext cx="14716127" cy="15894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608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839609" indent="-395111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1284109" indent="-395109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1728609" indent="-395109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2173109" indent="-395109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4833937" y="6000353"/>
            <a:ext cx="14716130" cy="96520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7"/>
            <a:ext cx="13751721" cy="83224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7" cy="2000254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7" cy="15894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6" y="13001625"/>
            <a:ext cx="494509" cy="51117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4536280"/>
            <a:ext cx="14716127" cy="464344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41" cy="115728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4"/>
            <a:ext cx="7500940" cy="576858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41" cy="88403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40" cy="8840394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4"/>
            <a:ext cx="15609094" cy="1014413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41" cy="53042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4"/>
            <a:ext cx="7500940" cy="53042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4"/>
            <a:ext cx="7500940" cy="112156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6" y="13010554"/>
            <a:ext cx="494509" cy="511171"/>
          </a:xfrm>
          <a:prstGeom prst="rect">
            <a:avLst/>
          </a:prstGeom>
          <a:ln w="12700">
            <a:miter lim="400000"/>
          </a:ln>
        </p:spPr>
        <p:txBody>
          <a:bodyPr wrap="none" lIns="71434" tIns="71434" rIns="71434" bIns="71434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17361" marR="0" indent="-617361" algn="l" defTabSz="821529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61859" marR="0" indent="-617361" algn="l" defTabSz="821529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06359" marR="0" indent="-617359" algn="l" defTabSz="821529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50859" marR="0" indent="-617359" algn="l" defTabSz="821529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95359" marR="0" indent="-617359" algn="l" defTabSz="821529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9859" marR="0" indent="-617359" algn="l" defTabSz="821529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84361" marR="0" indent="-617359" algn="l" defTabSz="821529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28861" marR="0" indent="-617359" algn="l" defTabSz="821529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73361" marR="0" indent="-617361" algn="l" defTabSz="821529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15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nrs.nostroy.ru" TargetMode="Externa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hyperlink" Target="http://nrs.nostroy.ru/notification/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hyperlink" Target="http://www.nostroy.ru" TargetMode="External"/><Relationship Id="rId4" Type="http://schemas.openxmlformats.org/officeDocument/2006/relationships/hyperlink" Target="mailto:info@nostroy.ru" TargetMode="External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nrs.nostroy.ru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Прямоугольник"/>
          <p:cNvSpPr/>
          <p:nvPr/>
        </p:nvSpPr>
        <p:spPr>
          <a:xfrm>
            <a:off x="0" y="0"/>
            <a:ext cx="24384001" cy="13716001"/>
          </a:xfrm>
          <a:prstGeom prst="rect">
            <a:avLst/>
          </a:prstGeom>
          <a:solidFill>
            <a:srgbClr val="302D5C">
              <a:alpha val="23227"/>
            </a:srgbClr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endParaRPr/>
          </a:p>
        </p:txBody>
      </p:sp>
      <p:sp>
        <p:nvSpPr>
          <p:cNvPr id="138" name="Shape 120"/>
          <p:cNvSpPr/>
          <p:nvPr/>
        </p:nvSpPr>
        <p:spPr>
          <a:xfrm>
            <a:off x="11496071" y="11758659"/>
            <a:ext cx="1645856" cy="651424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9" name="Shape 121"/>
          <p:cNvSpPr txBox="1"/>
          <p:nvPr/>
        </p:nvSpPr>
        <p:spPr>
          <a:xfrm>
            <a:off x="11575528" y="11853780"/>
            <a:ext cx="1486938" cy="496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>
              <a:defRPr sz="3200">
                <a:solidFill>
                  <a:srgbClr val="FFFFFF"/>
                </a:solidFill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r>
              <a:t>2017 г.</a:t>
            </a:r>
          </a:p>
        </p:txBody>
      </p:sp>
      <p:sp>
        <p:nvSpPr>
          <p:cNvPr id="140" name="Shape 122"/>
          <p:cNvSpPr txBox="1"/>
          <p:nvPr/>
        </p:nvSpPr>
        <p:spPr>
          <a:xfrm>
            <a:off x="4734394" y="6429237"/>
            <a:ext cx="15169210" cy="3606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>
              <a:defRPr sz="7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Национальный реестр специалистов</a:t>
            </a:r>
          </a:p>
          <a:p>
            <a:pPr>
              <a:defRPr sz="7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в </a:t>
            </a:r>
            <a:r>
              <a:rPr dirty="0" err="1"/>
              <a:t>области</a:t>
            </a:r>
            <a:r>
              <a:rPr dirty="0"/>
              <a:t> </a:t>
            </a:r>
            <a:r>
              <a:rPr dirty="0" err="1"/>
              <a:t>строительства</a:t>
            </a:r>
            <a:r>
              <a:rPr lang="ru-RU" dirty="0"/>
              <a:t>:</a:t>
            </a:r>
          </a:p>
          <a:p>
            <a:pPr>
              <a:defRPr sz="7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dirty="0"/>
              <a:t>текущее состояние и перспективы</a:t>
            </a:r>
            <a:endParaRPr dirty="0"/>
          </a:p>
        </p:txBody>
      </p:sp>
      <p:pic>
        <p:nvPicPr>
          <p:cNvPr id="141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39578" y="1967158"/>
            <a:ext cx="3704843" cy="2644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407"/>
          <p:cNvSpPr txBox="1"/>
          <p:nvPr/>
        </p:nvSpPr>
        <p:spPr>
          <a:xfrm>
            <a:off x="870651" y="959820"/>
            <a:ext cx="18789224" cy="195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Национальный реестр специалистов в области строительства*</a:t>
            </a:r>
          </a:p>
        </p:txBody>
      </p:sp>
      <p:pic>
        <p:nvPicPr>
          <p:cNvPr id="571" name="image11.png" descr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49716" y="611412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Shape 368"/>
          <p:cNvSpPr txBox="1"/>
          <p:nvPr/>
        </p:nvSpPr>
        <p:spPr>
          <a:xfrm>
            <a:off x="23242815" y="12486369"/>
            <a:ext cx="689284" cy="86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/>
              <a:t>10</a:t>
            </a:r>
            <a:endParaRPr dirty="0"/>
          </a:p>
        </p:txBody>
      </p:sp>
      <p:pic>
        <p:nvPicPr>
          <p:cNvPr id="573" name="image3.png" descr="image3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786100" y="3732656"/>
            <a:ext cx="24405118" cy="9564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Рисунок 3" descr="Рисунок 3"/>
          <p:cNvPicPr>
            <a:picLocks noChangeAspect="1"/>
          </p:cNvPicPr>
          <p:nvPr/>
        </p:nvPicPr>
        <p:blipFill>
          <a:blip r:embed="rId4">
            <a:extLst/>
          </a:blip>
          <a:srcRect t="1218" r="711" b="1218"/>
          <a:stretch>
            <a:fillRect/>
          </a:stretch>
        </p:blipFill>
        <p:spPr>
          <a:xfrm>
            <a:off x="1318181" y="4195170"/>
            <a:ext cx="18196555" cy="7840527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*размещен на сайте Ассоциации «Национальное объединение строителей» nrs.nostroy.ru"/>
          <p:cNvSpPr txBox="1"/>
          <p:nvPr/>
        </p:nvSpPr>
        <p:spPr>
          <a:xfrm>
            <a:off x="946851" y="3183386"/>
            <a:ext cx="11840067" cy="434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 algn="l">
              <a:lnSpc>
                <a:spcPct val="110000"/>
              </a:lnSpc>
              <a:defRPr sz="2000">
                <a:solidFill>
                  <a:srgbClr val="535353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*размещен на сайте Ассоциации «Национальное объединение строителей» </a:t>
            </a:r>
            <a:r>
              <a:rPr u="sng">
                <a:uFill>
                  <a:solidFill>
                    <a:srgbClr val="0000FF"/>
                  </a:solidFill>
                </a:uFill>
                <a:hlinkClick r:id="rId5"/>
              </a:rPr>
              <a:t>nrs.nostroy.ru</a:t>
            </a:r>
            <a:r>
              <a:t> </a:t>
            </a:r>
          </a:p>
        </p:txBody>
      </p:sp>
      <p:sp>
        <p:nvSpPr>
          <p:cNvPr id="576" name="Shape 354"/>
          <p:cNvSpPr/>
          <p:nvPr/>
        </p:nvSpPr>
        <p:spPr>
          <a:xfrm>
            <a:off x="1025378" y="3121977"/>
            <a:ext cx="2544665" cy="61410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77" name="Фигура"/>
          <p:cNvSpPr/>
          <p:nvPr/>
        </p:nvSpPr>
        <p:spPr>
          <a:xfrm>
            <a:off x="14874462" y="4734193"/>
            <a:ext cx="7464912" cy="11935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85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4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78" name="Прямоугольник с закругленными углами">
            <a:hlinkClick r:id="rId5"/>
          </p:cNvPr>
          <p:cNvSpPr/>
          <p:nvPr/>
        </p:nvSpPr>
        <p:spPr>
          <a:xfrm>
            <a:off x="19837288" y="2891286"/>
            <a:ext cx="2781730" cy="727071"/>
          </a:xfrm>
          <a:prstGeom prst="roundRect">
            <a:avLst>
              <a:gd name="adj" fmla="val 26201"/>
            </a:avLst>
          </a:prstGeom>
          <a:solidFill>
            <a:srgbClr val="3579B6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endParaRPr/>
          </a:p>
        </p:txBody>
      </p:sp>
      <p:sp>
        <p:nvSpPr>
          <p:cNvPr id="579" name="Перейти на сайт"/>
          <p:cNvSpPr txBox="1"/>
          <p:nvPr/>
        </p:nvSpPr>
        <p:spPr>
          <a:xfrm>
            <a:off x="20084944" y="3033077"/>
            <a:ext cx="2286418" cy="434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Перейти на сайт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image11.jpeg" descr="image11.jpeg"/>
          <p:cNvPicPr>
            <a:picLocks noChangeAspect="1"/>
          </p:cNvPicPr>
          <p:nvPr/>
        </p:nvPicPr>
        <p:blipFill>
          <a:blip r:embed="rId2">
            <a:alphaModFix amt="66346"/>
            <a:extLst/>
          </a:blip>
          <a:stretch>
            <a:fillRect/>
          </a:stretch>
        </p:blipFill>
        <p:spPr>
          <a:xfrm flipH="1"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49716" y="611412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583" name="Shape 309"/>
          <p:cNvSpPr txBox="1"/>
          <p:nvPr/>
        </p:nvSpPr>
        <p:spPr>
          <a:xfrm>
            <a:off x="23242815" y="12486368"/>
            <a:ext cx="689284" cy="86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/>
              <a:t>11</a:t>
            </a:r>
            <a:endParaRPr dirty="0"/>
          </a:p>
        </p:txBody>
      </p:sp>
      <p:sp>
        <p:nvSpPr>
          <p:cNvPr id="584" name="Shape 483"/>
          <p:cNvSpPr txBox="1"/>
          <p:nvPr/>
        </p:nvSpPr>
        <p:spPr>
          <a:xfrm>
            <a:off x="870648" y="959819"/>
            <a:ext cx="15252201" cy="195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>
            <a:spAutoFit/>
          </a:bodyPr>
          <a:lstStyle>
            <a:lvl1pPr algn="l">
              <a:lnSpc>
                <a:spcPct val="110000"/>
              </a:lnSpc>
              <a:defRPr sz="6000">
                <a:solidFill>
                  <a:srgbClr val="282828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dirty="0" err="1"/>
              <a:t>Информация</a:t>
            </a:r>
            <a:r>
              <a:rPr dirty="0"/>
              <a:t> о </a:t>
            </a:r>
            <a:r>
              <a:rPr dirty="0" err="1"/>
              <a:t>ходе</a:t>
            </a:r>
            <a:r>
              <a:rPr dirty="0"/>
              <a:t> </a:t>
            </a:r>
            <a:r>
              <a:rPr dirty="0" err="1"/>
              <a:t>создания</a:t>
            </a:r>
            <a:r>
              <a:rPr dirty="0"/>
              <a:t> </a:t>
            </a:r>
            <a:r>
              <a:rPr dirty="0" err="1"/>
              <a:t>национального</a:t>
            </a:r>
            <a:r>
              <a:rPr dirty="0"/>
              <a:t> </a:t>
            </a:r>
            <a:r>
              <a:rPr dirty="0" err="1"/>
              <a:t>реестра</a:t>
            </a:r>
            <a:r>
              <a:rPr dirty="0"/>
              <a:t> специалистов </a:t>
            </a:r>
          </a:p>
        </p:txBody>
      </p:sp>
      <p:sp>
        <p:nvSpPr>
          <p:cNvPr id="585" name="Shape 491"/>
          <p:cNvSpPr/>
          <p:nvPr/>
        </p:nvSpPr>
        <p:spPr>
          <a:xfrm flipV="1">
            <a:off x="16779900" y="-4"/>
            <a:ext cx="1" cy="2916254"/>
          </a:xfrm>
          <a:prstGeom prst="line">
            <a:avLst/>
          </a:prstGeom>
          <a:ln w="12700">
            <a:solidFill>
              <a:srgbClr val="69759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6" name="Shape 508"/>
          <p:cNvSpPr txBox="1"/>
          <p:nvPr/>
        </p:nvSpPr>
        <p:spPr>
          <a:xfrm>
            <a:off x="16985726" y="990299"/>
            <a:ext cx="4401112" cy="1640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>
            <a:spAutoFit/>
          </a:bodyPr>
          <a:lstStyle/>
          <a:p>
            <a:pPr algn="l">
              <a:lnSpc>
                <a:spcPct val="90000"/>
              </a:lnSpc>
              <a:defRPr sz="2700">
                <a:solidFill>
                  <a:srgbClr val="282828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состоянию</a:t>
            </a:r>
            <a:r>
              <a:rPr dirty="0"/>
              <a:t> </a:t>
            </a:r>
            <a:br>
              <a:rPr dirty="0"/>
            </a:br>
            <a:r>
              <a:rPr dirty="0" err="1"/>
              <a:t>на</a:t>
            </a:r>
            <a:r>
              <a:rPr dirty="0"/>
              <a:t> </a:t>
            </a:r>
            <a:r>
              <a:rPr lang="ru-RU" dirty="0"/>
              <a:t>19</a:t>
            </a:r>
            <a:r>
              <a:rPr dirty="0"/>
              <a:t>.09.2017 г. </a:t>
            </a:r>
            <a:br>
              <a:rPr dirty="0"/>
            </a:br>
            <a:r>
              <a:rPr dirty="0"/>
              <a:t>(</a:t>
            </a:r>
            <a:r>
              <a:rPr dirty="0" err="1"/>
              <a:t>статистика</a:t>
            </a:r>
            <a:r>
              <a:rPr dirty="0"/>
              <a:t> </a:t>
            </a:r>
            <a:br>
              <a:rPr dirty="0"/>
            </a:b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федеральным</a:t>
            </a:r>
            <a:r>
              <a:rPr dirty="0"/>
              <a:t> </a:t>
            </a:r>
            <a:r>
              <a:rPr dirty="0" err="1"/>
              <a:t>округам</a:t>
            </a:r>
            <a:r>
              <a:rPr dirty="0"/>
              <a:t>) </a:t>
            </a:r>
          </a:p>
        </p:txBody>
      </p:sp>
      <p:graphicFrame>
        <p:nvGraphicFramePr>
          <p:cNvPr id="587" name="Таблица 8"/>
          <p:cNvGraphicFramePr/>
          <p:nvPr>
            <p:extLst>
              <p:ext uri="{D42A27DB-BD31-4B8C-83A1-F6EECF244321}">
                <p14:modId xmlns:p14="http://schemas.microsoft.com/office/powerpoint/2010/main" val="3112330221"/>
              </p:ext>
            </p:extLst>
          </p:nvPr>
        </p:nvGraphicFramePr>
        <p:xfrm>
          <a:off x="1071559" y="4472836"/>
          <a:ext cx="15616372" cy="836333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703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3183"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Gotham Pro Medium Regular"/>
                          <a:ea typeface="Gotham Pro Medium Regular"/>
                          <a:cs typeface="Gotham Pro Medium Regular"/>
                          <a:sym typeface="Gotham Pro Medium Regular"/>
                        </a:rPr>
                        <a:t>Субъекты РФ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A7A7A7"/>
                      </a:solidFill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191631"/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sz="3000">
                          <a:solidFill>
                            <a:srgbClr val="FFFFFF"/>
                          </a:solidFill>
                          <a:latin typeface="Gotham Pro Medium Regular"/>
                          <a:ea typeface="Gotham Pro Medium Regular"/>
                          <a:cs typeface="Gotham Pro Medium Regular"/>
                          <a:sym typeface="Gotham Pro Medium Regular"/>
                        </a:rPr>
                        <a:t>Количество операторов  НРС</a:t>
                      </a:r>
                    </a:p>
                  </a:txBody>
                  <a:tcPr marL="9525" marR="9525" marT="9525" marB="9525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rgbClr val="191631"/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sz="3000" dirty="0" err="1">
                          <a:solidFill>
                            <a:srgbClr val="FFFFFF"/>
                          </a:solidFill>
                          <a:latin typeface="Gotham Pro Medium Regular"/>
                          <a:ea typeface="Gotham Pro Medium Regular"/>
                          <a:cs typeface="Gotham Pro Medium Regular"/>
                          <a:sym typeface="Gotham Pro Medium Regular"/>
                        </a:rPr>
                        <a:t>Количество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Gotham Pro Medium Regular"/>
                          <a:ea typeface="Gotham Pro Medium Regular"/>
                          <a:cs typeface="Gotham Pro Medium Regular"/>
                          <a:sym typeface="Gotham Pro Medium Regular"/>
                        </a:rPr>
                        <a:t> </a:t>
                      </a:r>
                      <a:r>
                        <a:rPr sz="3000" dirty="0" err="1">
                          <a:solidFill>
                            <a:srgbClr val="FFFFFF"/>
                          </a:solidFill>
                          <a:latin typeface="Gotham Pro Medium Regular"/>
                          <a:ea typeface="Gotham Pro Medium Regular"/>
                          <a:cs typeface="Gotham Pro Medium Regular"/>
                          <a:sym typeface="Gotham Pro Medium Regular"/>
                        </a:rPr>
                        <a:t>включенных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Gotham Pro Medium Regular"/>
                          <a:ea typeface="Gotham Pro Medium Regular"/>
                          <a:cs typeface="Gotham Pro Medium Regular"/>
                          <a:sym typeface="Gotham Pro Medium Regular"/>
                        </a:rPr>
                        <a:t>  в НРС</a:t>
                      </a:r>
                    </a:p>
                  </a:txBody>
                  <a:tcPr marL="9525" marR="9525" marT="9525" marB="9525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1916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015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300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Санкт-Петербург</a:t>
                      </a:r>
                    </a:p>
                  </a:txBody>
                  <a:tcPr marL="9525" marR="9525" marT="9525" marB="9525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otham Pro Light Regular"/>
                          <a:ea typeface="Gotham Pro Light Regular"/>
                          <a:cs typeface="Gotham Pro Light Regular"/>
                          <a:sym typeface="Helvetica Ligh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3000" dirty="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6514</a:t>
                      </a:r>
                      <a:endParaRPr sz="3000" dirty="0">
                        <a:latin typeface="Gotham Pro Light Regular"/>
                        <a:ea typeface="Gotham Pro Light Regular"/>
                        <a:cs typeface="Gotham Pro Light Regular"/>
                        <a:sym typeface="Gotham Pro Light Regular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015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300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Москва</a:t>
                      </a:r>
                    </a:p>
                  </a:txBody>
                  <a:tcPr marL="9525" marR="9525" marT="9525" marB="9525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otham Pro Light Regular"/>
                          <a:ea typeface="Gotham Pro Light Regular"/>
                          <a:cs typeface="Gotham Pro Light Regular"/>
                          <a:sym typeface="Helvetica Light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3000" dirty="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8323</a:t>
                      </a:r>
                      <a:endParaRPr sz="3000" dirty="0">
                        <a:latin typeface="Gotham Pro Light Regular"/>
                        <a:ea typeface="Gotham Pro Light Regular"/>
                        <a:cs typeface="Gotham Pro Light Regular"/>
                        <a:sym typeface="Gotham Pro Light Regular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015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300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Центральный федеральный округ</a:t>
                      </a:r>
                    </a:p>
                  </a:txBody>
                  <a:tcPr marL="9525" marR="9525" marT="9525" marB="9525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otham Pro Light Regular"/>
                          <a:ea typeface="Gotham Pro Light Regular"/>
                          <a:cs typeface="Gotham Pro Light Regular"/>
                          <a:sym typeface="Helvetica Light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3000" dirty="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19173</a:t>
                      </a:r>
                      <a:endParaRPr sz="3000" dirty="0">
                        <a:latin typeface="Gotham Pro Light Regular"/>
                        <a:ea typeface="Gotham Pro Light Regular"/>
                        <a:cs typeface="Gotham Pro Light Regular"/>
                        <a:sym typeface="Gotham Pro Light Regular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015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300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Северо-Кавказский федеральный округ</a:t>
                      </a:r>
                    </a:p>
                  </a:txBody>
                  <a:tcPr marL="9525" marR="9525" marT="9525" marB="9525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otham Pro Light Regular"/>
                          <a:ea typeface="Gotham Pro Light Regular"/>
                          <a:cs typeface="Gotham Pro Light Regular"/>
                          <a:sym typeface="Helvetica Ligh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3000" dirty="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3677</a:t>
                      </a:r>
                      <a:endParaRPr sz="3000" dirty="0">
                        <a:latin typeface="Gotham Pro Light Regular"/>
                        <a:ea typeface="Gotham Pro Light Regular"/>
                        <a:cs typeface="Gotham Pro Light Regular"/>
                        <a:sym typeface="Gotham Pro Light Regular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015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300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Приволжский федеральный округ</a:t>
                      </a:r>
                    </a:p>
                  </a:txBody>
                  <a:tcPr marL="9525" marR="9525" marT="9525" marB="9525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otham Pro Light Regular"/>
                          <a:ea typeface="Gotham Pro Light Regular"/>
                          <a:cs typeface="Gotham Pro Light Regular"/>
                          <a:sym typeface="Helvetica Light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3000" dirty="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19347</a:t>
                      </a:r>
                      <a:endParaRPr sz="3000" dirty="0">
                        <a:latin typeface="Gotham Pro Light Regular"/>
                        <a:ea typeface="Gotham Pro Light Regular"/>
                        <a:cs typeface="Gotham Pro Light Regular"/>
                        <a:sym typeface="Gotham Pro Light Regular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015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300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Сибирский федеральный округ</a:t>
                      </a:r>
                    </a:p>
                  </a:txBody>
                  <a:tcPr marL="9525" marR="9525" marT="9525" marB="9525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otham Pro Light Regular"/>
                          <a:ea typeface="Gotham Pro Light Regular"/>
                          <a:cs typeface="Gotham Pro Light Regular"/>
                          <a:sym typeface="Helvetica Light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3000" dirty="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12294</a:t>
                      </a:r>
                      <a:endParaRPr sz="3000" dirty="0">
                        <a:latin typeface="Gotham Pro Light Regular"/>
                        <a:ea typeface="Gotham Pro Light Regular"/>
                        <a:cs typeface="Gotham Pro Light Regular"/>
                        <a:sym typeface="Gotham Pro Light Regular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015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300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Северо-Западный федеральный округ</a:t>
                      </a:r>
                    </a:p>
                  </a:txBody>
                  <a:tcPr marL="9525" marR="9525" marT="9525" marB="9525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otham Pro Light Regular"/>
                          <a:ea typeface="Gotham Pro Light Regular"/>
                          <a:cs typeface="Gotham Pro Light Regular"/>
                          <a:sym typeface="Helvetica Ligh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3000" dirty="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5973</a:t>
                      </a:r>
                      <a:endParaRPr sz="3000" dirty="0">
                        <a:latin typeface="Gotham Pro Light Regular"/>
                        <a:ea typeface="Gotham Pro Light Regular"/>
                        <a:cs typeface="Gotham Pro Light Regular"/>
                        <a:sym typeface="Gotham Pro Light Regular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015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300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Южный федеральный округ</a:t>
                      </a:r>
                    </a:p>
                  </a:txBody>
                  <a:tcPr marL="9525" marR="9525" marT="9525" marB="9525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otham Pro Light Regular"/>
                          <a:ea typeface="Gotham Pro Light Regular"/>
                          <a:cs typeface="Gotham Pro Light Regular"/>
                          <a:sym typeface="Helvetica Ligh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3000" dirty="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8490</a:t>
                      </a:r>
                      <a:endParaRPr sz="3000" dirty="0">
                        <a:latin typeface="Gotham Pro Light Regular"/>
                        <a:ea typeface="Gotham Pro Light Regular"/>
                        <a:cs typeface="Gotham Pro Light Regular"/>
                        <a:sym typeface="Gotham Pro Light Regular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0015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300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Дальневосточный федеральный округ</a:t>
                      </a:r>
                    </a:p>
                  </a:txBody>
                  <a:tcPr marL="9525" marR="9525" marT="9525" marB="9525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otham Pro Light Regular"/>
                          <a:ea typeface="Gotham Pro Light Regular"/>
                          <a:cs typeface="Gotham Pro Light Regular"/>
                          <a:sym typeface="Helvetica Ligh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3000" dirty="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4194</a:t>
                      </a:r>
                      <a:endParaRPr sz="3000" dirty="0">
                        <a:latin typeface="Gotham Pro Light Regular"/>
                        <a:ea typeface="Gotham Pro Light Regular"/>
                        <a:cs typeface="Gotham Pro Light Regular"/>
                        <a:sym typeface="Gotham Pro Light Regular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0015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300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Уральский федеральный округ</a:t>
                      </a:r>
                    </a:p>
                  </a:txBody>
                  <a:tcPr marL="9525" marR="9525" marT="9525" marB="9525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Gotham Pro Light Regular"/>
                          <a:ea typeface="Gotham Pro Light Regular"/>
                          <a:cs typeface="Gotham Pro Light Regular"/>
                          <a:sym typeface="Helvetica Ligh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>
                      <a:solidFill>
                        <a:srgbClr val="DDDDDD"/>
                      </a:solidFill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3000" dirty="0">
                          <a:latin typeface="Gotham Pro Light Regular"/>
                          <a:ea typeface="Gotham Pro Light Regular"/>
                          <a:cs typeface="Gotham Pro Light Regular"/>
                          <a:sym typeface="Gotham Pro Light Regular"/>
                        </a:rPr>
                        <a:t>10385</a:t>
                      </a:r>
                      <a:endParaRPr sz="3000" dirty="0">
                        <a:latin typeface="Gotham Pro Light Regular"/>
                        <a:ea typeface="Gotham Pro Light Regular"/>
                        <a:cs typeface="Gotham Pro Light Regular"/>
                        <a:sym typeface="Gotham Pro Light Regular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image13.jpeg" descr="image13.jpeg"/>
          <p:cNvPicPr>
            <a:picLocks noChangeAspect="1"/>
          </p:cNvPicPr>
          <p:nvPr/>
        </p:nvPicPr>
        <p:blipFill>
          <a:blip r:embed="rId2">
            <a:alphaModFix amt="29471"/>
            <a:extLst/>
          </a:blip>
          <a:stretch>
            <a:fillRect/>
          </a:stretch>
        </p:blipFill>
        <p:spPr>
          <a:xfrm flipH="1"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image3.png" descr="image3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0648" y="2865243"/>
            <a:ext cx="17170514" cy="9678981"/>
          </a:xfrm>
          <a:prstGeom prst="rect">
            <a:avLst/>
          </a:prstGeom>
          <a:ln w="12700">
            <a:miter lim="400000"/>
          </a:ln>
        </p:spPr>
      </p:pic>
      <p:sp>
        <p:nvSpPr>
          <p:cNvPr id="591" name="Прямоугольник"/>
          <p:cNvSpPr/>
          <p:nvPr/>
        </p:nvSpPr>
        <p:spPr>
          <a:xfrm>
            <a:off x="2722582" y="3633296"/>
            <a:ext cx="13466647" cy="7681885"/>
          </a:xfrm>
          <a:prstGeom prst="rect">
            <a:avLst/>
          </a:prstGeom>
          <a:solidFill>
            <a:srgbClr val="EEF3F9"/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4" tIns="71434" rIns="71434" bIns="71434" anchor="ctr"/>
          <a:lstStyle/>
          <a:p>
            <a:endParaRPr/>
          </a:p>
        </p:txBody>
      </p:sp>
      <p:pic>
        <p:nvPicPr>
          <p:cNvPr id="592" name="image11.png" descr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593" name="Shape 354"/>
          <p:cNvSpPr/>
          <p:nvPr/>
        </p:nvSpPr>
        <p:spPr>
          <a:xfrm>
            <a:off x="16768829" y="4376639"/>
            <a:ext cx="2544665" cy="61410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94" name="Shape 367"/>
          <p:cNvSpPr txBox="1"/>
          <p:nvPr/>
        </p:nvSpPr>
        <p:spPr>
          <a:xfrm>
            <a:off x="16768829" y="4668825"/>
            <a:ext cx="6971787" cy="5610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algn="l" defTabSz="914400">
              <a:lnSpc>
                <a:spcPct val="120000"/>
              </a:lnSpc>
              <a:defRPr sz="2300">
                <a:solidFill>
                  <a:srgbClr val="1D1D1D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В разделе Национального реестра специалистов в области строительства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http://nrs.nostroy.ru/notification/ </a:t>
            </a:r>
            <a:r>
              <a:t>размещен сервис, позволяющий при наличии </a:t>
            </a:r>
            <a:r>
              <a:rPr>
                <a:solidFill>
                  <a:srgbClr val="000000">
                    <a:alpha val="77760"/>
                  </a:srgbClr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страхового номера индивидуального лицевого счета </a:t>
            </a:r>
            <a:r>
              <a:t>(СНИЛС) заявителя, получить в отношении такого заявителя</a:t>
            </a:r>
            <a:br/>
            <a:r>
              <a:t>на требуемый адрес электронной почты уведомление о включении (об отказе</a:t>
            </a:r>
            <a:br/>
            <a:r>
              <a:t>во включении) сведений в национальный реестр специалистов в области строительства в форме электронного документа, заверенного электронной подписью</a:t>
            </a:r>
          </a:p>
        </p:txBody>
      </p:sp>
      <p:sp>
        <p:nvSpPr>
          <p:cNvPr id="595" name="Shape 368"/>
          <p:cNvSpPr txBox="1"/>
          <p:nvPr/>
        </p:nvSpPr>
        <p:spPr>
          <a:xfrm>
            <a:off x="23242815" y="12486369"/>
            <a:ext cx="689284" cy="86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/>
              <a:t>13</a:t>
            </a:r>
            <a:endParaRPr dirty="0"/>
          </a:p>
        </p:txBody>
      </p:sp>
      <p:sp>
        <p:nvSpPr>
          <p:cNvPr id="596" name="Shape 483"/>
          <p:cNvSpPr txBox="1"/>
          <p:nvPr/>
        </p:nvSpPr>
        <p:spPr>
          <a:xfrm>
            <a:off x="870648" y="959819"/>
            <a:ext cx="20901429" cy="1006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>
            <a:spAutoFit/>
          </a:bodyPr>
          <a:lstStyle>
            <a:lvl1pPr algn="l">
              <a:lnSpc>
                <a:spcPct val="110000"/>
              </a:lnSpc>
              <a:defRPr sz="6000">
                <a:solidFill>
                  <a:srgbClr val="282828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Получить уведомление можно самостоятельно</a:t>
            </a:r>
          </a:p>
        </p:txBody>
      </p:sp>
      <p:pic>
        <p:nvPicPr>
          <p:cNvPr id="597" name="Рисунок 3" descr="Рисунок 3"/>
          <p:cNvPicPr>
            <a:picLocks noChangeAspect="1"/>
          </p:cNvPicPr>
          <p:nvPr/>
        </p:nvPicPr>
        <p:blipFill>
          <a:blip r:embed="rId6">
            <a:extLst/>
          </a:blip>
          <a:srcRect b="5483"/>
          <a:stretch>
            <a:fillRect/>
          </a:stretch>
        </p:blipFill>
        <p:spPr>
          <a:xfrm>
            <a:off x="2763135" y="4438048"/>
            <a:ext cx="13415469" cy="5281430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Фигура"/>
          <p:cNvSpPr/>
          <p:nvPr/>
        </p:nvSpPr>
        <p:spPr>
          <a:xfrm>
            <a:off x="11416516" y="3620596"/>
            <a:ext cx="4785414" cy="7651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85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137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image13.jpeg" descr="image13.jpeg"/>
          <p:cNvPicPr>
            <a:picLocks noChangeAspect="1"/>
          </p:cNvPicPr>
          <p:nvPr/>
        </p:nvPicPr>
        <p:blipFill>
          <a:blip r:embed="rId2">
            <a:alphaModFix amt="29471"/>
            <a:extLst/>
          </a:blip>
          <a:stretch>
            <a:fillRect/>
          </a:stretch>
        </p:blipFill>
        <p:spPr>
          <a:xfrm flipH="1"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2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49716" y="611412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593" name="Shape 354"/>
          <p:cNvSpPr/>
          <p:nvPr/>
        </p:nvSpPr>
        <p:spPr>
          <a:xfrm>
            <a:off x="16768829" y="4376639"/>
            <a:ext cx="2544665" cy="61410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94" name="Shape 367"/>
          <p:cNvSpPr txBox="1"/>
          <p:nvPr/>
        </p:nvSpPr>
        <p:spPr>
          <a:xfrm>
            <a:off x="16735285" y="4867077"/>
            <a:ext cx="6971787" cy="199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algn="just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19.09.2017 г. решением Комиссии по ведению НРС принято более </a:t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тысяч решений об отказе во включении сведений в Национальный реестр специалистов в области строительства</a:t>
            </a:r>
          </a:p>
        </p:txBody>
      </p:sp>
      <p:sp>
        <p:nvSpPr>
          <p:cNvPr id="595" name="Shape 368"/>
          <p:cNvSpPr txBox="1"/>
          <p:nvPr/>
        </p:nvSpPr>
        <p:spPr>
          <a:xfrm>
            <a:off x="23242815" y="12486369"/>
            <a:ext cx="689284" cy="86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/>
              <a:t>14</a:t>
            </a:r>
            <a:endParaRPr dirty="0"/>
          </a:p>
        </p:txBody>
      </p:sp>
      <p:sp>
        <p:nvSpPr>
          <p:cNvPr id="596" name="Shape 483"/>
          <p:cNvSpPr txBox="1"/>
          <p:nvPr/>
        </p:nvSpPr>
        <p:spPr>
          <a:xfrm>
            <a:off x="870648" y="959819"/>
            <a:ext cx="20901429" cy="110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>
            <a:spAutoFit/>
          </a:bodyPr>
          <a:lstStyle>
            <a:lvl1pPr algn="l">
              <a:lnSpc>
                <a:spcPct val="110000"/>
              </a:lnSpc>
              <a:defRPr sz="6000">
                <a:solidFill>
                  <a:srgbClr val="282828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/>
              <a:t>Основные причины для отказа:</a:t>
            </a:r>
            <a:endParaRPr dirty="0"/>
          </a:p>
        </p:txBody>
      </p:sp>
      <p:sp>
        <p:nvSpPr>
          <p:cNvPr id="598" name="Фигура"/>
          <p:cNvSpPr/>
          <p:nvPr/>
        </p:nvSpPr>
        <p:spPr>
          <a:xfrm>
            <a:off x="11416516" y="3620596"/>
            <a:ext cx="4785414" cy="7651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85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137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4195952"/>
              </p:ext>
            </p:extLst>
          </p:nvPr>
        </p:nvGraphicFramePr>
        <p:xfrm>
          <a:off x="391559" y="2596016"/>
          <a:ext cx="15733885" cy="1070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997281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388"/>
          <p:cNvSpPr txBox="1"/>
          <p:nvPr/>
        </p:nvSpPr>
        <p:spPr>
          <a:xfrm>
            <a:off x="870648" y="959819"/>
            <a:ext cx="19533392" cy="2906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>
            <a:spAutoFit/>
          </a:bodyPr>
          <a:lstStyle/>
          <a:p>
            <a: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Рабочий визит Министра строительства </a:t>
            </a:r>
            <a:br/>
            <a:r>
              <a:t>и жилищно-коммунального хозяйства РФ Михаила Меня | </a:t>
            </a:r>
            <a:r>
              <a:rPr sz="4000"/>
              <a:t>29 мая 2017 года</a:t>
            </a:r>
          </a:p>
        </p:txBody>
      </p:sp>
      <p:pic>
        <p:nvPicPr>
          <p:cNvPr id="601" name="image11.png" descr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49716" y="611412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Shape 309"/>
          <p:cNvSpPr txBox="1"/>
          <p:nvPr/>
        </p:nvSpPr>
        <p:spPr>
          <a:xfrm>
            <a:off x="23242815" y="12486369"/>
            <a:ext cx="689284" cy="86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/>
              <a:t>15</a:t>
            </a:r>
            <a:endParaRPr dirty="0"/>
          </a:p>
        </p:txBody>
      </p:sp>
      <p:pic>
        <p:nvPicPr>
          <p:cNvPr id="603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044" y="5923084"/>
            <a:ext cx="10496060" cy="6997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4" name="Рисунок 4" descr="Рисунок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89535" y="5923084"/>
            <a:ext cx="10496061" cy="6997375"/>
          </a:xfrm>
          <a:prstGeom prst="rect">
            <a:avLst/>
          </a:prstGeom>
          <a:ln w="12700">
            <a:miter lim="400000"/>
          </a:ln>
        </p:spPr>
      </p:pic>
      <p:sp>
        <p:nvSpPr>
          <p:cNvPr id="605" name="Shape 379"/>
          <p:cNvSpPr/>
          <p:nvPr/>
        </p:nvSpPr>
        <p:spPr>
          <a:xfrm>
            <a:off x="971044" y="5748436"/>
            <a:ext cx="2104449" cy="349298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06" name="Shape 379"/>
          <p:cNvSpPr/>
          <p:nvPr/>
        </p:nvSpPr>
        <p:spPr>
          <a:xfrm>
            <a:off x="12489535" y="5748436"/>
            <a:ext cx="2104449" cy="349298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07" name="Shape 388"/>
          <p:cNvSpPr txBox="1"/>
          <p:nvPr/>
        </p:nvSpPr>
        <p:spPr>
          <a:xfrm>
            <a:off x="971044" y="4215823"/>
            <a:ext cx="14839379" cy="11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>
            <a:spAutoFit/>
          </a:bodyPr>
          <a:lstStyle>
            <a:lvl1pPr algn="l">
              <a:lnSpc>
                <a:spcPct val="110000"/>
              </a:lnSpc>
              <a:defRPr sz="35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Цель визита - ознакомление с ходом работы по формированию Национального реестра специалистов в области строительства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image16.jpeg" descr="image16.jpeg"/>
          <p:cNvPicPr>
            <a:picLocks noChangeAspect="1"/>
          </p:cNvPicPr>
          <p:nvPr/>
        </p:nvPicPr>
        <p:blipFill>
          <a:blip r:embed="rId2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10" name="Shape 596"/>
          <p:cNvSpPr txBox="1"/>
          <p:nvPr/>
        </p:nvSpPr>
        <p:spPr>
          <a:xfrm>
            <a:off x="3435960" y="6585491"/>
            <a:ext cx="5301675" cy="195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Благодарим </a:t>
            </a:r>
          </a:p>
          <a:p>
            <a: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за внимание</a:t>
            </a:r>
          </a:p>
        </p:txBody>
      </p:sp>
      <p:pic>
        <p:nvPicPr>
          <p:cNvPr id="611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71450" y="4336612"/>
            <a:ext cx="1969836" cy="1405944"/>
          </a:xfrm>
          <a:prstGeom prst="rect">
            <a:avLst/>
          </a:prstGeom>
          <a:ln w="12700">
            <a:miter lim="400000"/>
          </a:ln>
        </p:spPr>
      </p:pic>
      <p:sp>
        <p:nvSpPr>
          <p:cNvPr id="612" name="Shape 598"/>
          <p:cNvSpPr/>
          <p:nvPr/>
        </p:nvSpPr>
        <p:spPr>
          <a:xfrm>
            <a:off x="9619846" y="2099035"/>
            <a:ext cx="5382442" cy="4264060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13" name="Shape 599"/>
          <p:cNvSpPr txBox="1"/>
          <p:nvPr/>
        </p:nvSpPr>
        <p:spPr>
          <a:xfrm>
            <a:off x="9959106" y="4560931"/>
            <a:ext cx="4999171" cy="113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123242, Российская Федерация,</a:t>
            </a:r>
            <a:br/>
            <a:r>
              <a:t>г. Москва, ул. Малая Грузинская,</a:t>
            </a:r>
            <a:br/>
            <a:r>
              <a:t>д. 3, 10 этаж</a:t>
            </a:r>
          </a:p>
        </p:txBody>
      </p:sp>
      <p:sp>
        <p:nvSpPr>
          <p:cNvPr id="614" name="Shape 600"/>
          <p:cNvSpPr/>
          <p:nvPr/>
        </p:nvSpPr>
        <p:spPr>
          <a:xfrm>
            <a:off x="15689411" y="2099035"/>
            <a:ext cx="5382442" cy="4264060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15" name="Shape 601"/>
          <p:cNvSpPr txBox="1"/>
          <p:nvPr/>
        </p:nvSpPr>
        <p:spPr>
          <a:xfrm>
            <a:off x="16028671" y="4726035"/>
            <a:ext cx="4999175" cy="113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Тел. / факс:</a:t>
            </a:r>
            <a:br/>
            <a:r>
              <a:t>+7 (495) 987-31-50</a:t>
            </a:r>
          </a:p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+7 (495) 987-31-49</a:t>
            </a:r>
          </a:p>
        </p:txBody>
      </p:sp>
      <p:sp>
        <p:nvSpPr>
          <p:cNvPr id="616" name="Shape 602"/>
          <p:cNvSpPr/>
          <p:nvPr/>
        </p:nvSpPr>
        <p:spPr>
          <a:xfrm>
            <a:off x="9619846" y="7098906"/>
            <a:ext cx="5382441" cy="4264060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17" name="Shape 603"/>
          <p:cNvSpPr txBox="1"/>
          <p:nvPr/>
        </p:nvSpPr>
        <p:spPr>
          <a:xfrm>
            <a:off x="9959105" y="9901166"/>
            <a:ext cx="4999176" cy="785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E-mail: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info@nostroy.ru</a:t>
            </a:r>
          </a:p>
        </p:txBody>
      </p:sp>
      <p:sp>
        <p:nvSpPr>
          <p:cNvPr id="618" name="Shape 604"/>
          <p:cNvSpPr/>
          <p:nvPr/>
        </p:nvSpPr>
        <p:spPr>
          <a:xfrm>
            <a:off x="15689411" y="7098906"/>
            <a:ext cx="5382442" cy="4264060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19" name="Shape 605"/>
          <p:cNvSpPr txBox="1"/>
          <p:nvPr/>
        </p:nvSpPr>
        <p:spPr>
          <a:xfrm>
            <a:off x="16028671" y="10266926"/>
            <a:ext cx="4999175" cy="434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 defTabSz="914400">
              <a:lnSpc>
                <a:spcPct val="120000"/>
              </a:lnSpc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otham Pro Light Regular"/>
                <a:ea typeface="Gotham Pro Light Regular"/>
                <a:cs typeface="Gotham Pro Light Regular"/>
                <a:sym typeface="Gotham Pro Light Regular"/>
                <a:hlinkClick r:id="rId5"/>
              </a:defRPr>
            </a:lvl1pPr>
          </a:lstStyle>
          <a:p>
            <a:r>
              <a:rPr>
                <a:hlinkClick r:id="rId5"/>
              </a:rPr>
              <a:t>www.nostroy.ru</a:t>
            </a:r>
          </a:p>
        </p:txBody>
      </p:sp>
      <p:pic>
        <p:nvPicPr>
          <p:cNvPr id="620" name="image49.png" descr="image4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56786" y="7439910"/>
            <a:ext cx="971562" cy="971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image50.png" descr="image5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25022" y="2415954"/>
            <a:ext cx="1136692" cy="1136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2" name="image51.png" descr="image5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065475" y="2426429"/>
            <a:ext cx="583197" cy="971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image52.png" descr="image52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024798" y="7482175"/>
            <a:ext cx="1136692" cy="861636"/>
          </a:xfrm>
          <a:prstGeom prst="rect">
            <a:avLst/>
          </a:prstGeom>
          <a:ln w="12700">
            <a:miter lim="400000"/>
          </a:ln>
        </p:spPr>
      </p:pic>
      <p:sp>
        <p:nvSpPr>
          <p:cNvPr id="624" name="Shape 610"/>
          <p:cNvSpPr txBox="1"/>
          <p:nvPr/>
        </p:nvSpPr>
        <p:spPr>
          <a:xfrm>
            <a:off x="23242815" y="12486369"/>
            <a:ext cx="689284" cy="86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/>
              <a:t>16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12.jpeg" descr="image12.jpeg"/>
          <p:cNvPicPr>
            <a:picLocks noChangeAspect="1"/>
          </p:cNvPicPr>
          <p:nvPr/>
        </p:nvPicPr>
        <p:blipFill>
          <a:blip r:embed="rId2">
            <a:alphaModFix amt="58119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6" name="Group 446"/>
          <p:cNvGrpSpPr/>
          <p:nvPr/>
        </p:nvGrpSpPr>
        <p:grpSpPr>
          <a:xfrm>
            <a:off x="16689856" y="3647797"/>
            <a:ext cx="7212005" cy="8017579"/>
            <a:chOff x="-1" y="0"/>
            <a:chExt cx="7212004" cy="8017578"/>
          </a:xfrm>
        </p:grpSpPr>
        <p:sp>
          <p:nvSpPr>
            <p:cNvPr id="144" name="Shape 444"/>
            <p:cNvSpPr/>
            <p:nvPr/>
          </p:nvSpPr>
          <p:spPr>
            <a:xfrm>
              <a:off x="-2" y="0"/>
              <a:ext cx="7212006" cy="80175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5" name="Shape 445"/>
            <p:cNvSpPr txBox="1"/>
            <p:nvPr/>
          </p:nvSpPr>
          <p:spPr>
            <a:xfrm>
              <a:off x="-2" y="3696050"/>
              <a:ext cx="7212006" cy="625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spAutoFit/>
            </a:bodyPr>
            <a:lstStyle>
              <a:lvl1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v</a:t>
              </a:r>
            </a:p>
          </p:txBody>
        </p:sp>
      </p:grpSp>
      <p:sp>
        <p:nvSpPr>
          <p:cNvPr id="147" name="Shape 447"/>
          <p:cNvSpPr/>
          <p:nvPr/>
        </p:nvSpPr>
        <p:spPr>
          <a:xfrm>
            <a:off x="9037246" y="3647797"/>
            <a:ext cx="7212005" cy="80175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8" name="Shape 448"/>
          <p:cNvSpPr/>
          <p:nvPr/>
        </p:nvSpPr>
        <p:spPr>
          <a:xfrm>
            <a:off x="1019256" y="3635097"/>
            <a:ext cx="7590085" cy="80429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9" name="Shape 450"/>
          <p:cNvSpPr txBox="1"/>
          <p:nvPr/>
        </p:nvSpPr>
        <p:spPr>
          <a:xfrm>
            <a:off x="870649" y="1434800"/>
            <a:ext cx="18172370" cy="1006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Нормативные акты</a:t>
            </a:r>
          </a:p>
        </p:txBody>
      </p:sp>
      <p:pic>
        <p:nvPicPr>
          <p:cNvPr id="150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49716" y="611412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459"/>
          <p:cNvSpPr txBox="1"/>
          <p:nvPr/>
        </p:nvSpPr>
        <p:spPr>
          <a:xfrm>
            <a:off x="9431147" y="6216285"/>
            <a:ext cx="6424202" cy="3924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Приказ «О порядке ведения национального реестра специалистов</a:t>
            </a:r>
            <a:r>
              <a:t> в области инженерных изысканий и архитектурно-строительного проектирования, национального реестра специалистов в области строительства, включения в такие реестры сведений о физических лицах и исключения таких сведений, внесения изменений в сведения о физических лицах, включенные в такие реестры, а также о перечне направлений подготовки в области строительства»</a:t>
            </a:r>
          </a:p>
        </p:txBody>
      </p:sp>
      <p:sp>
        <p:nvSpPr>
          <p:cNvPr id="152" name="Shape 472"/>
          <p:cNvSpPr txBox="1"/>
          <p:nvPr/>
        </p:nvSpPr>
        <p:spPr>
          <a:xfrm>
            <a:off x="1343809" y="6216285"/>
            <a:ext cx="6940979" cy="112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pPr>
            <a:r>
              <a:t>Градостроительный кодекс Российской Федерации </a:t>
            </a:r>
            <a:r>
              <a:rPr>
                <a:latin typeface="Gotham Pro Light Regular"/>
                <a:ea typeface="Gotham Pro Light Regular"/>
                <a:cs typeface="Gotham Pro Light Regular"/>
                <a:sym typeface="Gotham Pro Light Regular"/>
              </a:rPr>
              <a:t>в редакции Федерального закона </a:t>
            </a:r>
            <a:br>
              <a:rPr>
                <a:latin typeface="Gotham Pro Light Regular"/>
                <a:ea typeface="Gotham Pro Light Regular"/>
                <a:cs typeface="Gotham Pro Light Regular"/>
                <a:sym typeface="Gotham Pro Light Regular"/>
              </a:rPr>
            </a:br>
            <a:r>
              <a:rPr>
                <a:latin typeface="Gotham Pro Light Regular"/>
                <a:ea typeface="Gotham Pro Light Regular"/>
                <a:cs typeface="Gotham Pro Light Regular"/>
                <a:sym typeface="Gotham Pro Light Regular"/>
              </a:rPr>
              <a:t>от 03 июля 2016 года №372-ФЗ</a:t>
            </a:r>
          </a:p>
        </p:txBody>
      </p:sp>
      <p:sp>
        <p:nvSpPr>
          <p:cNvPr id="153" name="Shape 473"/>
          <p:cNvSpPr txBox="1"/>
          <p:nvPr/>
        </p:nvSpPr>
        <p:spPr>
          <a:xfrm>
            <a:off x="23242815" y="12544223"/>
            <a:ext cx="470194" cy="75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2</a:t>
            </a:r>
          </a:p>
        </p:txBody>
      </p:sp>
      <p:pic>
        <p:nvPicPr>
          <p:cNvPr id="154" name="minstroy_logo.png" descr="minstroy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31147" y="4114974"/>
            <a:ext cx="4299975" cy="1723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_1475055400_2018695468.png" descr="pic_1475055400_2018695468.png"/>
          <p:cNvPicPr>
            <a:picLocks noChangeAspect="1"/>
          </p:cNvPicPr>
          <p:nvPr/>
        </p:nvPicPr>
        <p:blipFill>
          <a:blip r:embed="rId5">
            <a:extLst/>
          </a:blip>
          <a:srcRect l="8351"/>
          <a:stretch>
            <a:fillRect/>
          </a:stretch>
        </p:blipFill>
        <p:spPr>
          <a:xfrm>
            <a:off x="16689856" y="3896886"/>
            <a:ext cx="3056684" cy="215969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459"/>
          <p:cNvSpPr txBox="1"/>
          <p:nvPr/>
        </p:nvSpPr>
        <p:spPr>
          <a:xfrm>
            <a:off x="17083758" y="6216285"/>
            <a:ext cx="6424202" cy="183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Регламент «О порядке ведения Национального реестра специалистов в области строительства, включения в него сведений </a:t>
            </a:r>
            <a:br/>
            <a:r>
              <a:t>о физических лицах, их изменения или исключения»</a:t>
            </a:r>
          </a:p>
        </p:txBody>
      </p:sp>
      <p:pic>
        <p:nvPicPr>
          <p:cNvPr id="157" name="8_Gosduma_logo.jpg" descr="8_Gosduma_logo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43809" y="4114974"/>
            <a:ext cx="2647547" cy="194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354"/>
          <p:cNvSpPr/>
          <p:nvPr/>
        </p:nvSpPr>
        <p:spPr>
          <a:xfrm>
            <a:off x="1446691" y="7595177"/>
            <a:ext cx="2544665" cy="61410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9" name="Вступил в силу с 1 июля 2017 года"/>
          <p:cNvSpPr txBox="1"/>
          <p:nvPr/>
        </p:nvSpPr>
        <p:spPr>
          <a:xfrm>
            <a:off x="1343809" y="7720086"/>
            <a:ext cx="4661219" cy="422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914400">
              <a:lnSpc>
                <a:spcPct val="130000"/>
              </a:lnSpc>
              <a:defRPr sz="2000">
                <a:solidFill>
                  <a:srgbClr val="697593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lvl1pPr>
          </a:lstStyle>
          <a:p>
            <a:r>
              <a:t>Вступил в силу с 1 июля 2017 года</a:t>
            </a:r>
          </a:p>
        </p:txBody>
      </p:sp>
      <p:sp>
        <p:nvSpPr>
          <p:cNvPr id="160" name="Утвержден Минстроем России  (приказ от 06.04.17 № 688р)"/>
          <p:cNvSpPr txBox="1"/>
          <p:nvPr/>
        </p:nvSpPr>
        <p:spPr>
          <a:xfrm>
            <a:off x="9432052" y="10564192"/>
            <a:ext cx="6422392" cy="798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algn="l" defTabSz="914400">
              <a:lnSpc>
                <a:spcPct val="130000"/>
              </a:lnSpc>
              <a:defRPr sz="2000">
                <a:solidFill>
                  <a:srgbClr val="697593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pPr>
            <a:r>
              <a:t>Утвержден Минстроем России </a:t>
            </a:r>
            <a:br/>
            <a:r>
              <a:t>(приказ от 06.04.17 № 688р)</a:t>
            </a:r>
          </a:p>
        </p:txBody>
      </p:sp>
      <p:sp>
        <p:nvSpPr>
          <p:cNvPr id="161" name="Shape 354"/>
          <p:cNvSpPr/>
          <p:nvPr/>
        </p:nvSpPr>
        <p:spPr>
          <a:xfrm>
            <a:off x="9520047" y="10469987"/>
            <a:ext cx="2544665" cy="61410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2" name="Утвержден Советом НОСТРОЙ  в окончательной редакции…"/>
          <p:cNvSpPr txBox="1"/>
          <p:nvPr/>
        </p:nvSpPr>
        <p:spPr>
          <a:xfrm>
            <a:off x="17083758" y="8533146"/>
            <a:ext cx="4344711" cy="1161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 algn="l" defTabSz="914400">
              <a:lnSpc>
                <a:spcPct val="130000"/>
              </a:lnSpc>
              <a:defRPr sz="2000">
                <a:solidFill>
                  <a:srgbClr val="697593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pPr>
            <a:r>
              <a:t>Утвержден Советом НОСТРОЙ </a:t>
            </a:r>
            <a:br/>
            <a:r>
              <a:t>в окончательной редакции</a:t>
            </a:r>
          </a:p>
          <a:p>
            <a:pPr algn="l" defTabSz="914400">
              <a:lnSpc>
                <a:spcPct val="130000"/>
              </a:lnSpc>
              <a:defRPr sz="2000">
                <a:solidFill>
                  <a:srgbClr val="697593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pPr>
            <a:r>
              <a:t>(протокол от 18.05.2017 № 97)</a:t>
            </a:r>
          </a:p>
        </p:txBody>
      </p:sp>
      <p:sp>
        <p:nvSpPr>
          <p:cNvPr id="163" name="Shape 354"/>
          <p:cNvSpPr/>
          <p:nvPr/>
        </p:nvSpPr>
        <p:spPr>
          <a:xfrm>
            <a:off x="17154107" y="8404876"/>
            <a:ext cx="2544666" cy="61410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8.jpeg" descr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765"/>
            <a:ext cx="24384000" cy="1371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350"/>
          <p:cNvSpPr/>
          <p:nvPr/>
        </p:nvSpPr>
        <p:spPr>
          <a:xfrm>
            <a:off x="1019256" y="3406702"/>
            <a:ext cx="10348529" cy="9037980"/>
          </a:xfrm>
          <a:prstGeom prst="rect">
            <a:avLst/>
          </a:prstGeom>
          <a:solidFill>
            <a:srgbClr val="181632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7" name="Shape 351"/>
          <p:cNvSpPr txBox="1"/>
          <p:nvPr/>
        </p:nvSpPr>
        <p:spPr>
          <a:xfrm>
            <a:off x="4210734" y="5033735"/>
            <a:ext cx="7815000" cy="460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от 3 июля 2016 года  (ч.11 ст. 55.20 ГрК РФ) </a:t>
            </a:r>
          </a:p>
        </p:txBody>
      </p:sp>
      <p:sp>
        <p:nvSpPr>
          <p:cNvPr id="168" name="Shape 352"/>
          <p:cNvSpPr txBox="1"/>
          <p:nvPr/>
        </p:nvSpPr>
        <p:spPr>
          <a:xfrm>
            <a:off x="4210734" y="4375431"/>
            <a:ext cx="6453884" cy="63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 defTabSz="914400">
              <a:lnSpc>
                <a:spcPct val="120000"/>
              </a:lnSpc>
              <a:defRPr sz="3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Федеральный закон 372-ФЗ</a:t>
            </a:r>
          </a:p>
        </p:txBody>
      </p:sp>
      <p:pic>
        <p:nvPicPr>
          <p:cNvPr id="169" name="image20.png" descr="image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8789" y="3942584"/>
            <a:ext cx="1989516" cy="198437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354"/>
          <p:cNvSpPr/>
          <p:nvPr/>
        </p:nvSpPr>
        <p:spPr>
          <a:xfrm>
            <a:off x="1391215" y="6810208"/>
            <a:ext cx="2544666" cy="61410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1" name="Shape 355"/>
          <p:cNvSpPr txBox="1"/>
          <p:nvPr/>
        </p:nvSpPr>
        <p:spPr>
          <a:xfrm>
            <a:off x="870650" y="959819"/>
            <a:ext cx="18751645" cy="195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Ведение Национального реестра специалистов</a:t>
            </a:r>
            <a:br/>
            <a:r>
              <a:t>в области строительства</a:t>
            </a:r>
          </a:p>
        </p:txBody>
      </p:sp>
      <p:pic>
        <p:nvPicPr>
          <p:cNvPr id="172" name="image11.png" descr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357"/>
          <p:cNvSpPr txBox="1"/>
          <p:nvPr/>
        </p:nvSpPr>
        <p:spPr>
          <a:xfrm>
            <a:off x="13237671" y="4831583"/>
            <a:ext cx="6101297" cy="63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 defTabSz="914400">
              <a:lnSpc>
                <a:spcPct val="120000"/>
              </a:lnSpc>
              <a:defRPr sz="35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Алгоритм действий</a:t>
            </a:r>
          </a:p>
        </p:txBody>
      </p:sp>
      <p:sp>
        <p:nvSpPr>
          <p:cNvPr id="174" name="Shape 358"/>
          <p:cNvSpPr txBox="1"/>
          <p:nvPr/>
        </p:nvSpPr>
        <p:spPr>
          <a:xfrm>
            <a:off x="14276204" y="5896896"/>
            <a:ext cx="8245809" cy="1603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Заявитель направляет в СРО (Оператору НРС) или непосредственно в НОСТРОЙ заявление на включение в Национальный реестр специалистов, приложив </a:t>
            </a:r>
            <a:br/>
            <a:r>
              <a:t>к  заявлению комплект подтверждающих документов</a:t>
            </a:r>
          </a:p>
        </p:txBody>
      </p:sp>
      <p:sp>
        <p:nvSpPr>
          <p:cNvPr id="175" name="Shape 359"/>
          <p:cNvSpPr txBox="1"/>
          <p:nvPr/>
        </p:nvSpPr>
        <p:spPr>
          <a:xfrm>
            <a:off x="14276204" y="7989755"/>
            <a:ext cx="8776885" cy="1984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СРО (Оператор НРС) проверяет полноту и правильность представленных сведений. При отсутствии замечаний формирует заявку через Автоматизированную информационную систему «НРС» (АИС «НРС») в Национальный реестр специалистов</a:t>
            </a:r>
          </a:p>
        </p:txBody>
      </p:sp>
      <p:sp>
        <p:nvSpPr>
          <p:cNvPr id="176" name="Shape 360"/>
          <p:cNvSpPr txBox="1"/>
          <p:nvPr/>
        </p:nvSpPr>
        <p:spPr>
          <a:xfrm>
            <a:off x="14276204" y="10454782"/>
            <a:ext cx="8245809" cy="124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Орган, принимающий решения – Комиссия </a:t>
            </a:r>
            <a:br/>
            <a:r>
              <a:t>по ведению  Национального реестра специалистов (создана решением Совета НОСТРОЙ от 15.03.2017 №17)</a:t>
            </a:r>
          </a:p>
        </p:txBody>
      </p:sp>
      <p:sp>
        <p:nvSpPr>
          <p:cNvPr id="177" name="Shape 361"/>
          <p:cNvSpPr/>
          <p:nvPr/>
        </p:nvSpPr>
        <p:spPr>
          <a:xfrm>
            <a:off x="13227944" y="6070222"/>
            <a:ext cx="824929" cy="824929"/>
          </a:xfrm>
          <a:prstGeom prst="ellipse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8" name="Shape 362"/>
          <p:cNvSpPr/>
          <p:nvPr/>
        </p:nvSpPr>
        <p:spPr>
          <a:xfrm>
            <a:off x="13227944" y="8116498"/>
            <a:ext cx="824929" cy="824929"/>
          </a:xfrm>
          <a:prstGeom prst="ellipse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9" name="Shape 363"/>
          <p:cNvSpPr/>
          <p:nvPr/>
        </p:nvSpPr>
        <p:spPr>
          <a:xfrm>
            <a:off x="13227944" y="10607182"/>
            <a:ext cx="824929" cy="824927"/>
          </a:xfrm>
          <a:prstGeom prst="ellipse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0" name="Shape 364"/>
          <p:cNvSpPr txBox="1"/>
          <p:nvPr/>
        </p:nvSpPr>
        <p:spPr>
          <a:xfrm>
            <a:off x="13469527" y="6252557"/>
            <a:ext cx="316353" cy="485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defTabSz="914400">
              <a:lnSpc>
                <a:spcPct val="120000"/>
              </a:lnSpc>
              <a:defRPr sz="3000" b="1">
                <a:solidFill>
                  <a:srgbClr val="FFFFFF"/>
                </a:solidFill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r>
              <a:t>1</a:t>
            </a:r>
          </a:p>
        </p:txBody>
      </p:sp>
      <p:sp>
        <p:nvSpPr>
          <p:cNvPr id="181" name="Shape 365"/>
          <p:cNvSpPr txBox="1"/>
          <p:nvPr/>
        </p:nvSpPr>
        <p:spPr>
          <a:xfrm>
            <a:off x="13431235" y="8298835"/>
            <a:ext cx="392934" cy="485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defTabSz="914400">
              <a:lnSpc>
                <a:spcPct val="120000"/>
              </a:lnSpc>
              <a:defRPr sz="3000" b="1">
                <a:solidFill>
                  <a:srgbClr val="FFFFFF"/>
                </a:solidFill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r>
              <a:t>2</a:t>
            </a:r>
          </a:p>
        </p:txBody>
      </p:sp>
      <p:sp>
        <p:nvSpPr>
          <p:cNvPr id="182" name="Shape 366"/>
          <p:cNvSpPr txBox="1"/>
          <p:nvPr/>
        </p:nvSpPr>
        <p:spPr>
          <a:xfrm>
            <a:off x="13431614" y="10802218"/>
            <a:ext cx="392172" cy="485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defTabSz="914400">
              <a:lnSpc>
                <a:spcPct val="120000"/>
              </a:lnSpc>
              <a:defRPr sz="3000" b="1">
                <a:solidFill>
                  <a:srgbClr val="FFFFFF"/>
                </a:solidFill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r>
              <a:t>3</a:t>
            </a:r>
          </a:p>
        </p:txBody>
      </p:sp>
      <p:sp>
        <p:nvSpPr>
          <p:cNvPr id="183" name="Shape 367"/>
          <p:cNvSpPr txBox="1"/>
          <p:nvPr/>
        </p:nvSpPr>
        <p:spPr>
          <a:xfrm>
            <a:off x="1312689" y="7071159"/>
            <a:ext cx="9655224" cy="499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НОСТРОЙ осуществляет функции ведения Национального реестра специалистов в области строительства.</a:t>
            </a:r>
          </a:p>
          <a:p>
            <a:pPr algn="l" defTabSz="914400">
              <a:lnSpc>
                <a:spcPct val="120000"/>
              </a:lnSpc>
              <a:defRPr sz="2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endParaRPr/>
          </a:p>
          <a:p>
            <a:pPr algn="l" defTabSz="914400">
              <a:lnSpc>
                <a:spcPct val="120000"/>
              </a:lnSpc>
              <a:defRPr sz="2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С 1 июля 2017 все строительные организации, являющиеся членами СРО, обязаны иметь в штате минимум двух специалистов по организации строительства, включенных в Национальный реестр специалистов в области строительства. Цель Национального реестра специалистов - определение наличия у конкретной строительной организации – члена СРО квалифицированных специалистов.</a:t>
            </a:r>
          </a:p>
          <a:p>
            <a:pPr algn="l" defTabSz="914400">
              <a:lnSpc>
                <a:spcPct val="120000"/>
              </a:lnSpc>
              <a:defRPr sz="2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endParaRPr/>
          </a:p>
          <a:p>
            <a:pPr algn="l" defTabSz="914400">
              <a:lnSpc>
                <a:spcPct val="120000"/>
              </a:lnSpc>
              <a:defRPr sz="2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Специалист по организации строительства — это физическое лицо, имеющее право осуществлять по трудовому договору по основному месту работы трудовые функции по организации строительства, сведения о котором включены в НРС.</a:t>
            </a:r>
          </a:p>
        </p:txBody>
      </p:sp>
      <p:sp>
        <p:nvSpPr>
          <p:cNvPr id="184" name="Shape 368"/>
          <p:cNvSpPr txBox="1"/>
          <p:nvPr/>
        </p:nvSpPr>
        <p:spPr>
          <a:xfrm>
            <a:off x="23242815" y="12544223"/>
            <a:ext cx="480872" cy="75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407"/>
          <p:cNvSpPr txBox="1"/>
          <p:nvPr/>
        </p:nvSpPr>
        <p:spPr>
          <a:xfrm>
            <a:off x="870651" y="1385901"/>
            <a:ext cx="11374902" cy="1104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квалификации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71" name="image11.png" descr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49716" y="611412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Shape 368"/>
          <p:cNvSpPr txBox="1"/>
          <p:nvPr/>
        </p:nvSpPr>
        <p:spPr>
          <a:xfrm>
            <a:off x="23242815" y="12486369"/>
            <a:ext cx="416774" cy="86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/>
              <a:t>4</a:t>
            </a:r>
            <a:endParaRPr dirty="0"/>
          </a:p>
        </p:txBody>
      </p:sp>
      <p:sp>
        <p:nvSpPr>
          <p:cNvPr id="575" name="*размещен на сайте Ассоциации «Национальное объединение строителей» nrs.nostroy.ru"/>
          <p:cNvSpPr txBox="1"/>
          <p:nvPr/>
        </p:nvSpPr>
        <p:spPr>
          <a:xfrm>
            <a:off x="870651" y="3659639"/>
            <a:ext cx="22570800" cy="8485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4" tIns="71434" rIns="71434" bIns="71434" anchor="ctr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июля 2017 года строительные компании – для которых членство в саморегулируемой организации является обязательным, могут выполнять работы по строительству, реконструкции, капитальному ремонту по договорам подряда, только при наличии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двух специалистов по организации строительства, сведения о которых включены в Национальный реестр специалистов.</a:t>
            </a:r>
          </a:p>
          <a:p>
            <a:pPr algn="just"/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Специалистом по организации строительства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физическое лицо, которое имеет право осуществлять по трудовому договору, заключенному с индивидуальным предпринимателем или юридическим лицом, трудовые функции по организации выполнения работ по строительству, реконструкции, капитальному ремонту объекта капитального строительства в должности главного инженера проекта, главного архитектора проекта и сведения о котором включены в национальный реестр специалистов в области инженерных изысканий и архитектурно-строительного проектирования или в национальный реестр специалистов в области строительства.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(актуализированный) утвержден Приказом Минтруда России от 26.06.2017 N 516н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профессионального стандарта «Организатор строительного производства»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(VII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квалификации).</a:t>
            </a:r>
          </a:p>
          <a:p>
            <a:pPr algn="just"/>
            <a:endParaRPr 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функции: 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подготовка и утверждение заданий на выполнение работ по инженерным изысканиям, заданий на подготовку проектной документации объекта капитального строительства;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определение критериев отбора участников работ по выполнению инженерных изысканий, подготовке проектной документации и отбору исполнителей таких работ, а также по координации деятельности исполнителей таких работ;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представление, согласование и приемка результатов работ по выполнению инженерных изысканий, подготовке проектной документации;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утверждение результатов инженерных изысканий, проектной документации.</a:t>
            </a:r>
          </a:p>
          <a:p>
            <a:pPr algn="l">
              <a:lnSpc>
                <a:spcPct val="110000"/>
              </a:lnSpc>
              <a:defRPr sz="2000">
                <a:solidFill>
                  <a:srgbClr val="535353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endParaRPr dirty="0"/>
          </a:p>
        </p:txBody>
      </p:sp>
      <p:sp>
        <p:nvSpPr>
          <p:cNvPr id="576" name="Shape 354"/>
          <p:cNvSpPr/>
          <p:nvPr/>
        </p:nvSpPr>
        <p:spPr>
          <a:xfrm>
            <a:off x="1025378" y="3121977"/>
            <a:ext cx="2544665" cy="61410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77" name="Фигура"/>
          <p:cNvSpPr/>
          <p:nvPr/>
        </p:nvSpPr>
        <p:spPr>
          <a:xfrm>
            <a:off x="14874462" y="4734193"/>
            <a:ext cx="7464912" cy="11935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85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4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79" name="Перейти на сайт"/>
          <p:cNvSpPr txBox="1"/>
          <p:nvPr/>
        </p:nvSpPr>
        <p:spPr>
          <a:xfrm>
            <a:off x="20084944" y="3033077"/>
            <a:ext cx="2286418" cy="434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Перейти на сайт</a:t>
            </a:r>
          </a:p>
        </p:txBody>
      </p:sp>
    </p:spTree>
    <p:extLst>
      <p:ext uri="{BB962C8B-B14F-4D97-AF65-F5344CB8AC3E}">
        <p14:creationId xmlns:p14="http://schemas.microsoft.com/office/powerpoint/2010/main" val="30509137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407"/>
          <p:cNvSpPr txBox="1"/>
          <p:nvPr/>
        </p:nvSpPr>
        <p:spPr>
          <a:xfrm>
            <a:off x="870651" y="587216"/>
            <a:ext cx="20617817" cy="912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alt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КВАЛИФИКАЦИОННЫХ СТАНДАРТОВ В РАЗРАБОТКЕ</a:t>
            </a:r>
            <a:endParaRPr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71" name="image11.png" descr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49716" y="611412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Shape 368"/>
          <p:cNvSpPr txBox="1"/>
          <p:nvPr/>
        </p:nvSpPr>
        <p:spPr>
          <a:xfrm>
            <a:off x="23242815" y="12486369"/>
            <a:ext cx="416774" cy="86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/>
              <a:t>5</a:t>
            </a:r>
            <a:endParaRPr dirty="0"/>
          </a:p>
        </p:txBody>
      </p:sp>
      <p:sp>
        <p:nvSpPr>
          <p:cNvPr id="576" name="Shape 354"/>
          <p:cNvSpPr/>
          <p:nvPr/>
        </p:nvSpPr>
        <p:spPr>
          <a:xfrm>
            <a:off x="870651" y="1603220"/>
            <a:ext cx="2544665" cy="61410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77" name="Фигура"/>
          <p:cNvSpPr/>
          <p:nvPr/>
        </p:nvSpPr>
        <p:spPr>
          <a:xfrm>
            <a:off x="14874462" y="4734193"/>
            <a:ext cx="7464912" cy="11935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85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4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79" name="Перейти на сайт"/>
          <p:cNvSpPr txBox="1"/>
          <p:nvPr/>
        </p:nvSpPr>
        <p:spPr>
          <a:xfrm>
            <a:off x="20084944" y="3033077"/>
            <a:ext cx="2286418" cy="434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Перейти на сайт</a:t>
            </a:r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167012"/>
              </p:ext>
            </p:extLst>
          </p:nvPr>
        </p:nvGraphicFramePr>
        <p:xfrm>
          <a:off x="653485" y="1987060"/>
          <a:ext cx="22417531" cy="10793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565">
                  <a:extLst>
                    <a:ext uri="{9D8B030D-6E8A-4147-A177-3AD203B41FA5}">
                      <a16:colId xmlns:a16="http://schemas.microsoft.com/office/drawing/2014/main" val="1604416058"/>
                    </a:ext>
                  </a:extLst>
                </a:gridCol>
                <a:gridCol w="9665427">
                  <a:extLst>
                    <a:ext uri="{9D8B030D-6E8A-4147-A177-3AD203B41FA5}">
                      <a16:colId xmlns:a16="http://schemas.microsoft.com/office/drawing/2014/main" val="2839709043"/>
                    </a:ext>
                  </a:extLst>
                </a:gridCol>
                <a:gridCol w="12070539">
                  <a:extLst>
                    <a:ext uri="{9D8B030D-6E8A-4147-A177-3AD203B41FA5}">
                      <a16:colId xmlns:a16="http://schemas.microsoft.com/office/drawing/2014/main" val="2347640030"/>
                    </a:ext>
                  </a:extLst>
                </a:gridCol>
              </a:tblGrid>
              <a:tr h="478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квалификационного стандарта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Профессиональный стандарт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139096"/>
                  </a:ext>
                </a:extLst>
              </a:tr>
              <a:tr h="159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«Специалист по организации строительства»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России от 26.06.2017 N 516н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 утверждении профессионального стандарта "Организатор строительного производства"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(Зарегистрировано в Минюсте России 18.07.2017 N 47442).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3913"/>
                  </a:ext>
                </a:extLst>
              </a:tr>
              <a:tr h="2235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«Руководитель строительной организации»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России от 26.12.2014 N 1182н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(ред. от 23.12.2016)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 утверждении профессионального стандарта "Руководитель строительной организации"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(Зарегистрировано в Минюсте России 27.01.2015 N 35739)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Актуализирован. Утвержден СПК в строительстве, протокол от 24.05.2017 №22.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721216"/>
                  </a:ext>
                </a:extLst>
              </a:tr>
              <a:tr h="904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«Организатор производства работ по монтажу и пусконаладке санитарно-технических систем зданий и сооружений»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ПС одобрен СПК протокол от 24.05.2017 №22.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Минтруд не направлен.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215900"/>
                  </a:ext>
                </a:extLst>
              </a:tr>
              <a:tr h="1206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«Организатор производства работ по монтажу и пусконаладке систем отопления, вентиляции кондиционирования воздуха и холодоснабжения зданий и сооружений»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ПС одобрен СПК протокол от 24.05.2017 №22.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Минтруд не направлен.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07598"/>
                  </a:ext>
                </a:extLst>
              </a:tr>
              <a:tr h="755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«Организатор производства работ по строительству тепловых сетей, котельных и малых теплоэнергоцентралей»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ПС одобрен СПК протокол от 24.05.2017 №22.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Минтруд не направлен.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96900"/>
                  </a:ext>
                </a:extLst>
              </a:tr>
              <a:tr h="924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«Организатор производства работ по строительству сетей и сооружений водоснабжения, водоотведения и канализации»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ПС одобрен СПК протокол от 24.05.2017 №22.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Минтруд не направлен.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069737"/>
                  </a:ext>
                </a:extLst>
              </a:tr>
              <a:tr h="638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«Организатор строительства»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ПС одобрен СПК протокол от 24.05.2017 №22.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Минтруд не направлен.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09386"/>
                  </a:ext>
                </a:extLst>
              </a:tr>
              <a:tr h="638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«Организатор производства общестроительных работ»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ПС одобрен СПК протокол от 24.05.2017 №22.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Минтруд не направлен.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04597"/>
                  </a:ext>
                </a:extLst>
              </a:tr>
              <a:tr h="638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«Организатор производства работ по строительству линий электропередач и объектов сетевого хозяйства»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ПС одобрен СПК протокол от 24.05.2017 №22.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Минтруд не направлен.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696500"/>
                  </a:ext>
                </a:extLst>
              </a:tr>
              <a:tr h="638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«Организатор производства работ по строительству газовых сетей и объектов газового хозяйства»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ПС одобрен СПК протокол от 24.05.2017 №22.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Минтруд не направлен.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1" marR="42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71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6090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4.jpeg" descr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Shape 407"/>
          <p:cNvSpPr txBox="1"/>
          <p:nvPr/>
        </p:nvSpPr>
        <p:spPr>
          <a:xfrm>
            <a:off x="870651" y="1079247"/>
            <a:ext cx="20153136" cy="1375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4" tIns="71434" rIns="71434" bIns="71434" anchor="ctr">
            <a:spAutoFit/>
          </a:bodyPr>
          <a:lstStyle/>
          <a:p>
            <a:pPr algn="l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требования к специалистам, подлежащим включению </a:t>
            </a:r>
            <a:b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Национальный реестр специалистов</a:t>
            </a:r>
          </a:p>
        </p:txBody>
      </p:sp>
      <p:pic>
        <p:nvPicPr>
          <p:cNvPr id="571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49716" y="611412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Shape 368"/>
          <p:cNvSpPr txBox="1"/>
          <p:nvPr/>
        </p:nvSpPr>
        <p:spPr>
          <a:xfrm>
            <a:off x="23242815" y="12486369"/>
            <a:ext cx="416774" cy="86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/>
              <a:t>6</a:t>
            </a:r>
            <a:endParaRPr dirty="0"/>
          </a:p>
        </p:txBody>
      </p:sp>
      <p:sp>
        <p:nvSpPr>
          <p:cNvPr id="576" name="Shape 354"/>
          <p:cNvSpPr/>
          <p:nvPr/>
        </p:nvSpPr>
        <p:spPr>
          <a:xfrm>
            <a:off x="1025378" y="2660150"/>
            <a:ext cx="2544665" cy="61410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77" name="Фигура"/>
          <p:cNvSpPr/>
          <p:nvPr/>
        </p:nvSpPr>
        <p:spPr>
          <a:xfrm>
            <a:off x="14874462" y="4734193"/>
            <a:ext cx="7464912" cy="11935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85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94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88842"/>
              </p:ext>
            </p:extLst>
          </p:nvPr>
        </p:nvGraphicFramePr>
        <p:xfrm>
          <a:off x="957494" y="3679557"/>
          <a:ext cx="21987022" cy="503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2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4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0396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2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высшего образования </a:t>
                      </a:r>
                      <a:r>
                        <a:rPr lang="ru-RU" sz="28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профессии, специальности, направлению</a:t>
                      </a:r>
                      <a:r>
                        <a:rPr lang="ru-RU" sz="28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подготовки в области строительства</a:t>
                      </a:r>
                      <a:endParaRPr lang="ru-RU" sz="28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58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любому из направлений подготовки ( специальностей) из перечня,</a:t>
                      </a:r>
                      <a:r>
                        <a:rPr lang="ru-RU" sz="28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утвержденного приказом Минстроя России от 06.04.2017 № 688/</a:t>
                      </a:r>
                      <a:r>
                        <a:rPr lang="ru-RU" sz="2800" b="0" kern="12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28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39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стажа работы </a:t>
                      </a:r>
                      <a:r>
                        <a:rPr lang="ru-RU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организациях, осуществляющих строительство, реконструкцию, капитальный ремонт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58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чем три года (в отношении работ на особо опасных, технически сложных и уникальных объектах – не менее чем пять лет)</a:t>
                      </a:r>
                      <a:r>
                        <a:rPr lang="ru-RU" sz="2800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74" marR="68574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45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2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 трудового стажа </a:t>
                      </a:r>
                      <a:r>
                        <a:rPr lang="ru-RU" sz="28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профессии, специальности, направлению подготовки в области строительства</a:t>
                      </a:r>
                    </a:p>
                  </a:txBody>
                  <a:tcPr marL="68574" marR="68574" marT="34292" marB="34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58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</a:t>
                      </a:r>
                      <a:r>
                        <a:rPr lang="ru-RU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чем десять лет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16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квалификации </a:t>
                      </a:r>
                      <a:r>
                        <a:rPr lang="ru-RU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направлению подготовки в области строительства 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58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реже</a:t>
                      </a:r>
                      <a:r>
                        <a:rPr lang="ru-RU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одного раза в пять лет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61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разрешения</a:t>
                      </a:r>
                      <a:r>
                        <a:rPr lang="ru-RU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работу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58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Требуется для иностранных</a:t>
                      </a:r>
                      <a:r>
                        <a:rPr lang="ru-RU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416944"/>
              </p:ext>
            </p:extLst>
          </p:nvPr>
        </p:nvGraphicFramePr>
        <p:xfrm>
          <a:off x="1025378" y="9217402"/>
          <a:ext cx="21919138" cy="199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4620">
                  <a:extLst>
                    <a:ext uri="{9D8B030D-6E8A-4147-A177-3AD203B41FA5}">
                      <a16:colId xmlns:a16="http://schemas.microsoft.com/office/drawing/2014/main" val="3103819628"/>
                    </a:ext>
                  </a:extLst>
                </a:gridCol>
                <a:gridCol w="10544518">
                  <a:extLst>
                    <a:ext uri="{9D8B030D-6E8A-4147-A177-3AD203B41FA5}">
                      <a16:colId xmlns:a16="http://schemas.microsoft.com/office/drawing/2014/main" val="3047729977"/>
                    </a:ext>
                  </a:extLst>
                </a:gridCol>
              </a:tblGrid>
              <a:tr h="995686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выполнении работ на объектах, не отнесенных</a:t>
                      </a:r>
                      <a:r>
                        <a:rPr lang="ru-RU" sz="2800" b="0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 особо опасным, технически сложным, уникальным</a:t>
                      </a:r>
                      <a:endParaRPr lang="ru-RU" sz="28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34262" marB="342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58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выполнении работ на </a:t>
                      </a:r>
                      <a:r>
                        <a:rPr lang="ru-RU" sz="2800" b="0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особо опасных, технически сложных, уникальных объектах</a:t>
                      </a:r>
                      <a:endParaRPr lang="ru-RU" sz="28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34262" marB="342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35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861377"/>
                  </a:ext>
                </a:extLst>
              </a:tr>
              <a:tr h="995686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двух штатных</a:t>
                      </a:r>
                      <a:r>
                        <a:rPr lang="ru-RU" sz="2800" b="0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специалистов</a:t>
                      </a:r>
                      <a:endParaRPr lang="ru-RU" sz="28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34262" marB="342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ru-RU" sz="2800" b="0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стоимости работ до 3 млрд. руб. – не менее двух штатных специалистов; при стоимости более 3 млрд. – не менее трех.</a:t>
                      </a:r>
                      <a:endParaRPr lang="ru-RU" sz="2800" b="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4" marR="68574" marT="34262" marB="342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97862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25378" y="3031827"/>
            <a:ext cx="8369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solidFill>
                  <a:srgbClr val="FF0000"/>
                </a:solidFill>
                <a:highlight>
                  <a:srgbClr val="F2F2F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11.05.2017 г. №559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000497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4.jpeg" descr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49716" y="611412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375"/>
          <p:cNvSpPr/>
          <p:nvPr/>
        </p:nvSpPr>
        <p:spPr>
          <a:xfrm>
            <a:off x="1005768" y="4649393"/>
            <a:ext cx="6579425" cy="7599190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9" name="Shape 379"/>
          <p:cNvSpPr/>
          <p:nvPr/>
        </p:nvSpPr>
        <p:spPr>
          <a:xfrm>
            <a:off x="1005769" y="4471540"/>
            <a:ext cx="2104448" cy="349298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0" name="Shape 375"/>
          <p:cNvSpPr/>
          <p:nvPr/>
        </p:nvSpPr>
        <p:spPr>
          <a:xfrm>
            <a:off x="8902287" y="4649393"/>
            <a:ext cx="6579426" cy="7599190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1" name="Shape 380"/>
          <p:cNvSpPr/>
          <p:nvPr/>
        </p:nvSpPr>
        <p:spPr>
          <a:xfrm>
            <a:off x="8902287" y="4471540"/>
            <a:ext cx="2104449" cy="349298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2" name="Shape 375"/>
          <p:cNvSpPr/>
          <p:nvPr/>
        </p:nvSpPr>
        <p:spPr>
          <a:xfrm>
            <a:off x="16798808" y="4649393"/>
            <a:ext cx="6579426" cy="7599190"/>
          </a:xfrm>
          <a:prstGeom prst="rect">
            <a:avLst/>
          </a:prstGeom>
          <a:solidFill>
            <a:srgbClr val="FFFFFF">
              <a:alpha val="42753"/>
            </a:srgbClr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3" name="Shape 381"/>
          <p:cNvSpPr/>
          <p:nvPr/>
        </p:nvSpPr>
        <p:spPr>
          <a:xfrm>
            <a:off x="16798808" y="4471540"/>
            <a:ext cx="2104450" cy="349298"/>
          </a:xfrm>
          <a:prstGeom prst="rect">
            <a:avLst/>
          </a:prstGeom>
          <a:solidFill>
            <a:srgbClr val="A7A7A7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4" name="Shape 309"/>
          <p:cNvSpPr txBox="1"/>
          <p:nvPr/>
        </p:nvSpPr>
        <p:spPr>
          <a:xfrm>
            <a:off x="23242815" y="12486369"/>
            <a:ext cx="416774" cy="86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/>
              <a:t>7</a:t>
            </a:r>
            <a:endParaRPr dirty="0"/>
          </a:p>
        </p:txBody>
      </p:sp>
      <p:sp>
        <p:nvSpPr>
          <p:cNvPr id="195" name="Shape 407"/>
          <p:cNvSpPr txBox="1"/>
          <p:nvPr/>
        </p:nvSpPr>
        <p:spPr>
          <a:xfrm>
            <a:off x="870651" y="959820"/>
            <a:ext cx="19492509" cy="2637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>
            <a:spAutoFit/>
          </a:bodyPr>
          <a:lstStyle/>
          <a:p>
            <a:pPr algn="l"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</a:t>
            </a: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</a:t>
            </a: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специалисте</a:t>
            </a: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Национальный реестр специалистов </a:t>
            </a:r>
            <a:b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</a:t>
            </a: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>
                <a:solidFill>
                  <a:srgbClr val="DB4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6359" y="6858000"/>
            <a:ext cx="1524001" cy="1524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14" descr="Picture 1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6359" y="8632910"/>
            <a:ext cx="1524001" cy="1078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35766" y="10051886"/>
            <a:ext cx="1005187" cy="1316787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3 документа заверенные"/>
          <p:cNvSpPr txBox="1"/>
          <p:nvPr/>
        </p:nvSpPr>
        <p:spPr>
          <a:xfrm>
            <a:off x="1476359" y="5336183"/>
            <a:ext cx="5867754" cy="1006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algn="l">
              <a:lnSpc>
                <a:spcPct val="110000"/>
              </a:lnSpc>
              <a:defRPr sz="4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6000"/>
              <a:t>3</a:t>
            </a:r>
            <a:r>
              <a:t> </a:t>
            </a:r>
            <a:r>
              <a:rPr sz="3000">
                <a:solidFill>
                  <a:srgbClr val="000000"/>
                </a:solidFill>
              </a:rPr>
              <a:t>документа </a:t>
            </a:r>
            <a:r>
              <a:rPr sz="3000" u="sng">
                <a:solidFill>
                  <a:srgbClr val="000000"/>
                </a:solidFill>
              </a:rPr>
              <a:t>заверенные</a:t>
            </a:r>
          </a:p>
        </p:txBody>
      </p:sp>
      <p:sp>
        <p:nvSpPr>
          <p:cNvPr id="200" name="Прямоугольник 4"/>
          <p:cNvSpPr txBox="1"/>
          <p:nvPr/>
        </p:nvSpPr>
        <p:spPr>
          <a:xfrm>
            <a:off x="3302373" y="7148713"/>
            <a:ext cx="4041740" cy="71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pPr>
            <a:r>
              <a:t>Заявление на включение</a:t>
            </a:r>
          </a:p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 (нотариально заверенное)</a:t>
            </a:r>
          </a:p>
        </p:txBody>
      </p:sp>
      <p:sp>
        <p:nvSpPr>
          <p:cNvPr id="201" name="Прямоугольник 54"/>
          <p:cNvSpPr txBox="1"/>
          <p:nvPr/>
        </p:nvSpPr>
        <p:spPr>
          <a:xfrm>
            <a:off x="3302373" y="8631105"/>
            <a:ext cx="4041740" cy="734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Копия Диплома</a:t>
            </a:r>
            <a:r>
              <a:t> </a:t>
            </a:r>
          </a:p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(нотариально заверенная)</a:t>
            </a:r>
          </a:p>
        </p:txBody>
      </p:sp>
      <p:sp>
        <p:nvSpPr>
          <p:cNvPr id="202" name="Прямоугольник 5"/>
          <p:cNvSpPr txBox="1"/>
          <p:nvPr/>
        </p:nvSpPr>
        <p:spPr>
          <a:xfrm>
            <a:off x="3302373" y="10000349"/>
            <a:ext cx="4041740" cy="141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Копия трудовой книжки </a:t>
            </a:r>
            <a:r>
              <a:t>(заверенная работодателем) или личного дела или послужного списка</a:t>
            </a:r>
          </a:p>
        </p:txBody>
      </p:sp>
      <p:sp>
        <p:nvSpPr>
          <p:cNvPr id="203" name="3 документа незаверенные"/>
          <p:cNvSpPr txBox="1"/>
          <p:nvPr/>
        </p:nvSpPr>
        <p:spPr>
          <a:xfrm>
            <a:off x="9258123" y="5336183"/>
            <a:ext cx="5867754" cy="1006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/>
          <a:p>
            <a:pPr algn="l">
              <a:lnSpc>
                <a:spcPct val="110000"/>
              </a:lnSpc>
              <a:defRPr sz="4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6000"/>
              <a:t>3</a:t>
            </a:r>
            <a:r>
              <a:t> </a:t>
            </a:r>
            <a:r>
              <a:rPr sz="3000">
                <a:solidFill>
                  <a:srgbClr val="000000"/>
                </a:solidFill>
              </a:rPr>
              <a:t>документа </a:t>
            </a:r>
            <a:r>
              <a:rPr sz="3000" u="sng">
                <a:solidFill>
                  <a:srgbClr val="000000"/>
                </a:solidFill>
              </a:rPr>
              <a:t>незаверенные</a:t>
            </a:r>
          </a:p>
        </p:txBody>
      </p:sp>
      <p:pic>
        <p:nvPicPr>
          <p:cNvPr id="204" name="Picture 6" descr="Picture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03885" y="8319288"/>
            <a:ext cx="1524001" cy="1413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10" descr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03885" y="9982903"/>
            <a:ext cx="1524001" cy="1393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6" descr="Picture 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258123" y="6962023"/>
            <a:ext cx="1524001" cy="110744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Прямоугольник 4"/>
          <p:cNvSpPr txBox="1"/>
          <p:nvPr/>
        </p:nvSpPr>
        <p:spPr>
          <a:xfrm>
            <a:off x="11084137" y="7148713"/>
            <a:ext cx="404174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20000"/>
              </a:lnSpc>
              <a:defRPr sz="2000"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lvl1pPr>
          </a:lstStyle>
          <a:p>
            <a:r>
              <a:t>Копия СНИЛС</a:t>
            </a:r>
          </a:p>
        </p:txBody>
      </p:sp>
      <p:sp>
        <p:nvSpPr>
          <p:cNvPr id="208" name="Прямоугольник 54"/>
          <p:cNvSpPr txBox="1"/>
          <p:nvPr/>
        </p:nvSpPr>
        <p:spPr>
          <a:xfrm>
            <a:off x="11084137" y="8631105"/>
            <a:ext cx="4041740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pPr>
            <a:r>
              <a:t>Копия Удостоверения </a:t>
            </a:r>
            <a:br/>
            <a:r>
              <a:t>о повышении квалификации </a:t>
            </a:r>
          </a:p>
        </p:txBody>
      </p:sp>
      <p:sp>
        <p:nvSpPr>
          <p:cNvPr id="209" name="Прямоугольник 5"/>
          <p:cNvSpPr txBox="1"/>
          <p:nvPr/>
        </p:nvSpPr>
        <p:spPr>
          <a:xfrm>
            <a:off x="11084137" y="10000349"/>
            <a:ext cx="4041740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20000"/>
              </a:lnSpc>
              <a:defRPr sz="2000"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lvl1pPr>
          </a:lstStyle>
          <a:p>
            <a:r>
              <a:t>Справка об отсутствии судимости*</a:t>
            </a:r>
          </a:p>
        </p:txBody>
      </p:sp>
      <p:pic>
        <p:nvPicPr>
          <p:cNvPr id="210" name="Picture 2" descr="Picture 2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7039887" y="6717538"/>
            <a:ext cx="1915687" cy="1596409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При необходимости"/>
          <p:cNvSpPr txBox="1"/>
          <p:nvPr/>
        </p:nvSpPr>
        <p:spPr>
          <a:xfrm>
            <a:off x="17375061" y="5552083"/>
            <a:ext cx="5867755" cy="57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>
              <a:lnSpc>
                <a:spcPct val="110000"/>
              </a:lnSpc>
              <a:defRPr sz="3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При необходимости</a:t>
            </a:r>
          </a:p>
        </p:txBody>
      </p:sp>
      <p:sp>
        <p:nvSpPr>
          <p:cNvPr id="212" name="Прямоугольник 55"/>
          <p:cNvSpPr txBox="1"/>
          <p:nvPr/>
        </p:nvSpPr>
        <p:spPr>
          <a:xfrm>
            <a:off x="19011789" y="6717538"/>
            <a:ext cx="3932728" cy="141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>
                <a:latin typeface="Gotham Pro Medium Regular"/>
                <a:ea typeface="Gotham Pro Medium Regular"/>
                <a:cs typeface="Gotham Pro Medium Regular"/>
                <a:sym typeface="Gotham Pro Medium Regular"/>
              </a:rPr>
              <a:t>Выписка из должностной инструкции </a:t>
            </a:r>
            <a:r>
              <a:t>или из трудового договора (заверенная работодателем)</a:t>
            </a:r>
          </a:p>
        </p:txBody>
      </p:sp>
      <p:sp>
        <p:nvSpPr>
          <p:cNvPr id="213" name="Прямоугольник 63"/>
          <p:cNvSpPr txBox="1"/>
          <p:nvPr/>
        </p:nvSpPr>
        <p:spPr>
          <a:xfrm>
            <a:off x="1005768" y="12859284"/>
            <a:ext cx="2140229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 sz="2000">
                <a:solidFill>
                  <a:srgbClr val="1C1C1C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*справку об отсутствии судимости можно предоставить в течение 3-х месяцев со дня подачи заявления на включение в Национальный реестр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image8.jpeg" descr="image8.jpeg"/>
          <p:cNvPicPr>
            <a:picLocks noChangeAspect="1"/>
          </p:cNvPicPr>
          <p:nvPr/>
        </p:nvPicPr>
        <p:blipFill>
          <a:blip r:embed="rId2">
            <a:alphaModFix amt="53644"/>
            <a:extLst/>
          </a:blip>
          <a:stretch>
            <a:fillRect/>
          </a:stretch>
        </p:blipFill>
        <p:spPr>
          <a:xfrm>
            <a:off x="157434" y="-31497"/>
            <a:ext cx="24384001" cy="13716003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hape 169"/>
          <p:cNvSpPr txBox="1"/>
          <p:nvPr/>
        </p:nvSpPr>
        <p:spPr>
          <a:xfrm>
            <a:off x="23242815" y="12544223"/>
            <a:ext cx="491550" cy="75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20000"/>
              </a:lnSpc>
              <a:defRPr sz="42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8</a:t>
            </a:r>
          </a:p>
        </p:txBody>
      </p:sp>
      <p:sp>
        <p:nvSpPr>
          <p:cNvPr id="383" name="Shape 483"/>
          <p:cNvSpPr txBox="1"/>
          <p:nvPr/>
        </p:nvSpPr>
        <p:spPr>
          <a:xfrm>
            <a:off x="870648" y="959819"/>
            <a:ext cx="11478787" cy="1006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>
            <a:spAutoFit/>
          </a:bodyPr>
          <a:lstStyle>
            <a:lvl1pPr algn="l">
              <a:lnSpc>
                <a:spcPct val="90000"/>
              </a:lnSpc>
              <a:defRPr sz="6000">
                <a:solidFill>
                  <a:srgbClr val="31313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dirty="0" err="1"/>
              <a:t>Количество</a:t>
            </a:r>
            <a:r>
              <a:rPr dirty="0"/>
              <a:t> </a:t>
            </a:r>
            <a:r>
              <a:rPr dirty="0" err="1"/>
              <a:t>операторов</a:t>
            </a:r>
            <a:r>
              <a:rPr dirty="0"/>
              <a:t> НРС</a:t>
            </a:r>
          </a:p>
        </p:txBody>
      </p:sp>
      <p:pic>
        <p:nvPicPr>
          <p:cNvPr id="384" name="image11.png" descr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49716" y="611412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Shape 368"/>
          <p:cNvSpPr txBox="1"/>
          <p:nvPr/>
        </p:nvSpPr>
        <p:spPr>
          <a:xfrm>
            <a:off x="23242815" y="12486369"/>
            <a:ext cx="416774" cy="86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/>
              <a:t>8</a:t>
            </a:r>
            <a:endParaRPr dirty="0"/>
          </a:p>
        </p:txBody>
      </p:sp>
      <p:grpSp>
        <p:nvGrpSpPr>
          <p:cNvPr id="168" name="Группа"/>
          <p:cNvGrpSpPr/>
          <p:nvPr/>
        </p:nvGrpSpPr>
        <p:grpSpPr>
          <a:xfrm>
            <a:off x="789237" y="1477109"/>
            <a:ext cx="20831949" cy="10846766"/>
            <a:chOff x="0" y="0"/>
            <a:chExt cx="20764355" cy="11680291"/>
          </a:xfrm>
          <a:solidFill>
            <a:schemeClr val="accent1">
              <a:lumMod val="75000"/>
            </a:schemeClr>
          </a:solidFill>
        </p:grpSpPr>
        <p:sp>
          <p:nvSpPr>
            <p:cNvPr id="169" name="Freeform 5"/>
            <p:cNvSpPr/>
            <p:nvPr/>
          </p:nvSpPr>
          <p:spPr>
            <a:xfrm>
              <a:off x="1975497" y="8332274"/>
              <a:ext cx="1155983" cy="106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21" y="19178"/>
                  </a:moveTo>
                  <a:lnTo>
                    <a:pt x="6598" y="18976"/>
                  </a:lnTo>
                  <a:lnTo>
                    <a:pt x="6225" y="20254"/>
                  </a:lnTo>
                  <a:lnTo>
                    <a:pt x="5602" y="20523"/>
                  </a:lnTo>
                  <a:lnTo>
                    <a:pt x="4980" y="19850"/>
                  </a:lnTo>
                  <a:lnTo>
                    <a:pt x="4233" y="20120"/>
                  </a:lnTo>
                  <a:lnTo>
                    <a:pt x="3610" y="19447"/>
                  </a:lnTo>
                  <a:lnTo>
                    <a:pt x="2552" y="20523"/>
                  </a:lnTo>
                  <a:lnTo>
                    <a:pt x="1183" y="19178"/>
                  </a:lnTo>
                  <a:lnTo>
                    <a:pt x="934" y="17966"/>
                  </a:lnTo>
                  <a:lnTo>
                    <a:pt x="1245" y="16890"/>
                  </a:lnTo>
                  <a:lnTo>
                    <a:pt x="1245" y="15746"/>
                  </a:lnTo>
                  <a:lnTo>
                    <a:pt x="0" y="14669"/>
                  </a:lnTo>
                  <a:lnTo>
                    <a:pt x="747" y="13862"/>
                  </a:lnTo>
                  <a:lnTo>
                    <a:pt x="747" y="13121"/>
                  </a:lnTo>
                  <a:lnTo>
                    <a:pt x="1743" y="12583"/>
                  </a:lnTo>
                  <a:lnTo>
                    <a:pt x="2552" y="13458"/>
                  </a:lnTo>
                  <a:lnTo>
                    <a:pt x="3797" y="13189"/>
                  </a:lnTo>
                  <a:lnTo>
                    <a:pt x="4606" y="11439"/>
                  </a:lnTo>
                  <a:lnTo>
                    <a:pt x="4046" y="9151"/>
                  </a:lnTo>
                  <a:lnTo>
                    <a:pt x="5540" y="7604"/>
                  </a:lnTo>
                  <a:lnTo>
                    <a:pt x="5976" y="6123"/>
                  </a:lnTo>
                  <a:lnTo>
                    <a:pt x="5167" y="4778"/>
                  </a:lnTo>
                  <a:lnTo>
                    <a:pt x="5042" y="3903"/>
                  </a:lnTo>
                  <a:lnTo>
                    <a:pt x="6536" y="2422"/>
                  </a:lnTo>
                  <a:lnTo>
                    <a:pt x="6972" y="875"/>
                  </a:lnTo>
                  <a:lnTo>
                    <a:pt x="8715" y="875"/>
                  </a:lnTo>
                  <a:lnTo>
                    <a:pt x="9524" y="0"/>
                  </a:lnTo>
                  <a:lnTo>
                    <a:pt x="10395" y="202"/>
                  </a:lnTo>
                  <a:lnTo>
                    <a:pt x="10582" y="942"/>
                  </a:lnTo>
                  <a:lnTo>
                    <a:pt x="11516" y="1413"/>
                  </a:lnTo>
                  <a:lnTo>
                    <a:pt x="12761" y="1413"/>
                  </a:lnTo>
                  <a:lnTo>
                    <a:pt x="12636" y="2624"/>
                  </a:lnTo>
                  <a:lnTo>
                    <a:pt x="13010" y="4105"/>
                  </a:lnTo>
                  <a:lnTo>
                    <a:pt x="14379" y="4307"/>
                  </a:lnTo>
                  <a:lnTo>
                    <a:pt x="15188" y="4778"/>
                  </a:lnTo>
                  <a:lnTo>
                    <a:pt x="15188" y="5585"/>
                  </a:lnTo>
                  <a:lnTo>
                    <a:pt x="16371" y="5450"/>
                  </a:lnTo>
                  <a:lnTo>
                    <a:pt x="17803" y="6998"/>
                  </a:lnTo>
                  <a:lnTo>
                    <a:pt x="17990" y="8815"/>
                  </a:lnTo>
                  <a:lnTo>
                    <a:pt x="16931" y="9959"/>
                  </a:lnTo>
                  <a:lnTo>
                    <a:pt x="17741" y="10766"/>
                  </a:lnTo>
                  <a:lnTo>
                    <a:pt x="18114" y="10228"/>
                  </a:lnTo>
                  <a:lnTo>
                    <a:pt x="18986" y="10632"/>
                  </a:lnTo>
                  <a:lnTo>
                    <a:pt x="19297" y="11910"/>
                  </a:lnTo>
                  <a:lnTo>
                    <a:pt x="19795" y="12583"/>
                  </a:lnTo>
                  <a:lnTo>
                    <a:pt x="20729" y="12583"/>
                  </a:lnTo>
                  <a:lnTo>
                    <a:pt x="20791" y="13593"/>
                  </a:lnTo>
                  <a:lnTo>
                    <a:pt x="21600" y="14333"/>
                  </a:lnTo>
                  <a:lnTo>
                    <a:pt x="21600" y="15611"/>
                  </a:lnTo>
                  <a:lnTo>
                    <a:pt x="21164" y="16688"/>
                  </a:lnTo>
                  <a:lnTo>
                    <a:pt x="20417" y="17293"/>
                  </a:lnTo>
                  <a:lnTo>
                    <a:pt x="19297" y="17293"/>
                  </a:lnTo>
                  <a:lnTo>
                    <a:pt x="18301" y="18303"/>
                  </a:lnTo>
                  <a:lnTo>
                    <a:pt x="17554" y="19178"/>
                  </a:lnTo>
                  <a:lnTo>
                    <a:pt x="17554" y="20321"/>
                  </a:lnTo>
                  <a:lnTo>
                    <a:pt x="16433" y="20860"/>
                  </a:lnTo>
                  <a:lnTo>
                    <a:pt x="15375" y="20725"/>
                  </a:lnTo>
                  <a:lnTo>
                    <a:pt x="14628" y="21600"/>
                  </a:lnTo>
                  <a:lnTo>
                    <a:pt x="14193" y="20254"/>
                  </a:lnTo>
                  <a:lnTo>
                    <a:pt x="13508" y="19447"/>
                  </a:lnTo>
                  <a:lnTo>
                    <a:pt x="12636" y="20120"/>
                  </a:lnTo>
                  <a:lnTo>
                    <a:pt x="11391" y="20052"/>
                  </a:lnTo>
                  <a:lnTo>
                    <a:pt x="10769" y="19379"/>
                  </a:lnTo>
                  <a:lnTo>
                    <a:pt x="9399" y="19783"/>
                  </a:lnTo>
                  <a:lnTo>
                    <a:pt x="8964" y="20927"/>
                  </a:lnTo>
                  <a:lnTo>
                    <a:pt x="7843" y="20725"/>
                  </a:lnTo>
                  <a:lnTo>
                    <a:pt x="7221" y="20052"/>
                  </a:lnTo>
                  <a:lnTo>
                    <a:pt x="7221" y="1917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" name="Freeform 6"/>
            <p:cNvSpPr/>
            <p:nvPr/>
          </p:nvSpPr>
          <p:spPr>
            <a:xfrm>
              <a:off x="16433595" y="0"/>
              <a:ext cx="2621782" cy="339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21081" y="13632"/>
                  </a:moveTo>
                  <a:cubicBezTo>
                    <a:pt x="21081" y="12895"/>
                    <a:pt x="21081" y="12895"/>
                    <a:pt x="21081" y="12895"/>
                  </a:cubicBezTo>
                  <a:cubicBezTo>
                    <a:pt x="20881" y="12219"/>
                    <a:pt x="20881" y="12219"/>
                    <a:pt x="20881" y="12219"/>
                  </a:cubicBezTo>
                  <a:cubicBezTo>
                    <a:pt x="20442" y="11697"/>
                    <a:pt x="20442" y="11697"/>
                    <a:pt x="20442" y="11697"/>
                  </a:cubicBezTo>
                  <a:cubicBezTo>
                    <a:pt x="20642" y="11543"/>
                    <a:pt x="20642" y="11543"/>
                    <a:pt x="20642" y="11543"/>
                  </a:cubicBezTo>
                  <a:cubicBezTo>
                    <a:pt x="20003" y="11236"/>
                    <a:pt x="20003" y="11236"/>
                    <a:pt x="20003" y="11236"/>
                  </a:cubicBezTo>
                  <a:cubicBezTo>
                    <a:pt x="20163" y="11051"/>
                    <a:pt x="20163" y="11051"/>
                    <a:pt x="20163" y="11051"/>
                  </a:cubicBezTo>
                  <a:cubicBezTo>
                    <a:pt x="20722" y="11051"/>
                    <a:pt x="20722" y="11051"/>
                    <a:pt x="20722" y="11051"/>
                  </a:cubicBezTo>
                  <a:cubicBezTo>
                    <a:pt x="21081" y="10468"/>
                    <a:pt x="21081" y="10468"/>
                    <a:pt x="21081" y="10468"/>
                  </a:cubicBezTo>
                  <a:cubicBezTo>
                    <a:pt x="21600" y="10314"/>
                    <a:pt x="21600" y="10314"/>
                    <a:pt x="21600" y="10314"/>
                  </a:cubicBezTo>
                  <a:cubicBezTo>
                    <a:pt x="21600" y="9884"/>
                    <a:pt x="21600" y="9884"/>
                    <a:pt x="21600" y="9884"/>
                  </a:cubicBezTo>
                  <a:cubicBezTo>
                    <a:pt x="21201" y="9577"/>
                    <a:pt x="21201" y="9577"/>
                    <a:pt x="21201" y="9577"/>
                  </a:cubicBezTo>
                  <a:cubicBezTo>
                    <a:pt x="21001" y="9208"/>
                    <a:pt x="21001" y="9208"/>
                    <a:pt x="21001" y="9208"/>
                  </a:cubicBezTo>
                  <a:cubicBezTo>
                    <a:pt x="20602" y="9454"/>
                    <a:pt x="20602" y="9454"/>
                    <a:pt x="20602" y="9454"/>
                  </a:cubicBezTo>
                  <a:cubicBezTo>
                    <a:pt x="20282" y="9269"/>
                    <a:pt x="20282" y="9269"/>
                    <a:pt x="20282" y="9269"/>
                  </a:cubicBezTo>
                  <a:cubicBezTo>
                    <a:pt x="19963" y="9331"/>
                    <a:pt x="19963" y="9331"/>
                    <a:pt x="19963" y="9331"/>
                  </a:cubicBezTo>
                  <a:cubicBezTo>
                    <a:pt x="19684" y="9546"/>
                    <a:pt x="19684" y="9546"/>
                    <a:pt x="19684" y="9546"/>
                  </a:cubicBezTo>
                  <a:cubicBezTo>
                    <a:pt x="19204" y="9546"/>
                    <a:pt x="19204" y="9546"/>
                    <a:pt x="19204" y="9546"/>
                  </a:cubicBezTo>
                  <a:cubicBezTo>
                    <a:pt x="19085" y="9730"/>
                    <a:pt x="19085" y="9730"/>
                    <a:pt x="19085" y="9730"/>
                  </a:cubicBezTo>
                  <a:cubicBezTo>
                    <a:pt x="18606" y="9730"/>
                    <a:pt x="18606" y="9730"/>
                    <a:pt x="18606" y="9730"/>
                  </a:cubicBezTo>
                  <a:cubicBezTo>
                    <a:pt x="18606" y="9454"/>
                    <a:pt x="18606" y="9454"/>
                    <a:pt x="18606" y="9454"/>
                  </a:cubicBezTo>
                  <a:cubicBezTo>
                    <a:pt x="18007" y="9454"/>
                    <a:pt x="18007" y="9454"/>
                    <a:pt x="18007" y="9454"/>
                  </a:cubicBezTo>
                  <a:cubicBezTo>
                    <a:pt x="17687" y="9515"/>
                    <a:pt x="17687" y="9515"/>
                    <a:pt x="17687" y="9515"/>
                  </a:cubicBezTo>
                  <a:cubicBezTo>
                    <a:pt x="17288" y="9484"/>
                    <a:pt x="17288" y="9484"/>
                    <a:pt x="17288" y="9484"/>
                  </a:cubicBezTo>
                  <a:cubicBezTo>
                    <a:pt x="17128" y="9699"/>
                    <a:pt x="17128" y="9699"/>
                    <a:pt x="17128" y="9699"/>
                  </a:cubicBezTo>
                  <a:cubicBezTo>
                    <a:pt x="16809" y="9945"/>
                    <a:pt x="16809" y="9945"/>
                    <a:pt x="16809" y="9945"/>
                  </a:cubicBezTo>
                  <a:cubicBezTo>
                    <a:pt x="16210" y="9945"/>
                    <a:pt x="16210" y="9945"/>
                    <a:pt x="16210" y="9945"/>
                  </a:cubicBezTo>
                  <a:cubicBezTo>
                    <a:pt x="15891" y="10130"/>
                    <a:pt x="15891" y="10130"/>
                    <a:pt x="15891" y="10130"/>
                  </a:cubicBezTo>
                  <a:cubicBezTo>
                    <a:pt x="15891" y="10529"/>
                    <a:pt x="15891" y="10529"/>
                    <a:pt x="15891" y="10529"/>
                  </a:cubicBezTo>
                  <a:cubicBezTo>
                    <a:pt x="15571" y="10621"/>
                    <a:pt x="15571" y="10621"/>
                    <a:pt x="15571" y="10621"/>
                  </a:cubicBezTo>
                  <a:cubicBezTo>
                    <a:pt x="15292" y="10437"/>
                    <a:pt x="15292" y="10437"/>
                    <a:pt x="15292" y="10437"/>
                  </a:cubicBezTo>
                  <a:cubicBezTo>
                    <a:pt x="15731" y="10037"/>
                    <a:pt x="15731" y="10037"/>
                    <a:pt x="15731" y="10037"/>
                  </a:cubicBezTo>
                  <a:cubicBezTo>
                    <a:pt x="15411" y="10037"/>
                    <a:pt x="15411" y="10037"/>
                    <a:pt x="15411" y="10037"/>
                  </a:cubicBezTo>
                  <a:cubicBezTo>
                    <a:pt x="14972" y="10191"/>
                    <a:pt x="14972" y="10191"/>
                    <a:pt x="14972" y="10191"/>
                  </a:cubicBezTo>
                  <a:cubicBezTo>
                    <a:pt x="15172" y="9853"/>
                    <a:pt x="15172" y="9853"/>
                    <a:pt x="15172" y="9853"/>
                  </a:cubicBezTo>
                  <a:cubicBezTo>
                    <a:pt x="15731" y="9669"/>
                    <a:pt x="15731" y="9669"/>
                    <a:pt x="15731" y="9669"/>
                  </a:cubicBezTo>
                  <a:cubicBezTo>
                    <a:pt x="16130" y="9669"/>
                    <a:pt x="16130" y="9669"/>
                    <a:pt x="16130" y="9669"/>
                  </a:cubicBezTo>
                  <a:cubicBezTo>
                    <a:pt x="16529" y="9146"/>
                    <a:pt x="16529" y="9146"/>
                    <a:pt x="16529" y="9146"/>
                  </a:cubicBezTo>
                  <a:cubicBezTo>
                    <a:pt x="16450" y="8655"/>
                    <a:pt x="16450" y="8655"/>
                    <a:pt x="16450" y="8655"/>
                  </a:cubicBezTo>
                  <a:cubicBezTo>
                    <a:pt x="16210" y="8071"/>
                    <a:pt x="16210" y="8071"/>
                    <a:pt x="16210" y="8071"/>
                  </a:cubicBezTo>
                  <a:cubicBezTo>
                    <a:pt x="15771" y="7733"/>
                    <a:pt x="15771" y="7733"/>
                    <a:pt x="15771" y="7733"/>
                  </a:cubicBezTo>
                  <a:cubicBezTo>
                    <a:pt x="15372" y="7426"/>
                    <a:pt x="15372" y="7426"/>
                    <a:pt x="15372" y="7426"/>
                  </a:cubicBezTo>
                  <a:cubicBezTo>
                    <a:pt x="15132" y="7610"/>
                    <a:pt x="15132" y="7610"/>
                    <a:pt x="15132" y="7610"/>
                  </a:cubicBezTo>
                  <a:cubicBezTo>
                    <a:pt x="15092" y="7211"/>
                    <a:pt x="15092" y="7211"/>
                    <a:pt x="15092" y="7211"/>
                  </a:cubicBezTo>
                  <a:cubicBezTo>
                    <a:pt x="14693" y="7211"/>
                    <a:pt x="14693" y="7211"/>
                    <a:pt x="14693" y="7211"/>
                  </a:cubicBezTo>
                  <a:cubicBezTo>
                    <a:pt x="14134" y="7334"/>
                    <a:pt x="14134" y="7334"/>
                    <a:pt x="14134" y="7334"/>
                  </a:cubicBezTo>
                  <a:cubicBezTo>
                    <a:pt x="13774" y="7057"/>
                    <a:pt x="13774" y="7057"/>
                    <a:pt x="13774" y="7057"/>
                  </a:cubicBezTo>
                  <a:cubicBezTo>
                    <a:pt x="13774" y="6781"/>
                    <a:pt x="13774" y="6781"/>
                    <a:pt x="13774" y="6781"/>
                  </a:cubicBezTo>
                  <a:cubicBezTo>
                    <a:pt x="13295" y="6719"/>
                    <a:pt x="13295" y="6719"/>
                    <a:pt x="13295" y="6719"/>
                  </a:cubicBezTo>
                  <a:cubicBezTo>
                    <a:pt x="13455" y="6596"/>
                    <a:pt x="13455" y="6596"/>
                    <a:pt x="13455" y="6596"/>
                  </a:cubicBezTo>
                  <a:cubicBezTo>
                    <a:pt x="13695" y="6504"/>
                    <a:pt x="13695" y="6504"/>
                    <a:pt x="13695" y="6504"/>
                  </a:cubicBezTo>
                  <a:cubicBezTo>
                    <a:pt x="13495" y="6350"/>
                    <a:pt x="13495" y="6350"/>
                    <a:pt x="13495" y="6350"/>
                  </a:cubicBezTo>
                  <a:cubicBezTo>
                    <a:pt x="13535" y="6166"/>
                    <a:pt x="13535" y="6166"/>
                    <a:pt x="13535" y="6166"/>
                  </a:cubicBezTo>
                  <a:cubicBezTo>
                    <a:pt x="13814" y="6289"/>
                    <a:pt x="13814" y="6289"/>
                    <a:pt x="13814" y="6289"/>
                  </a:cubicBezTo>
                  <a:cubicBezTo>
                    <a:pt x="14094" y="6473"/>
                    <a:pt x="14094" y="6473"/>
                    <a:pt x="14094" y="6473"/>
                  </a:cubicBezTo>
                  <a:cubicBezTo>
                    <a:pt x="14613" y="6473"/>
                    <a:pt x="14613" y="6473"/>
                    <a:pt x="14613" y="6473"/>
                  </a:cubicBezTo>
                  <a:cubicBezTo>
                    <a:pt x="14932" y="6258"/>
                    <a:pt x="14932" y="6258"/>
                    <a:pt x="14932" y="6258"/>
                  </a:cubicBezTo>
                  <a:cubicBezTo>
                    <a:pt x="15292" y="6473"/>
                    <a:pt x="15292" y="6473"/>
                    <a:pt x="15292" y="6473"/>
                  </a:cubicBezTo>
                  <a:cubicBezTo>
                    <a:pt x="15731" y="6135"/>
                    <a:pt x="15731" y="6135"/>
                    <a:pt x="15731" y="6135"/>
                  </a:cubicBezTo>
                  <a:cubicBezTo>
                    <a:pt x="15731" y="5613"/>
                    <a:pt x="15731" y="5613"/>
                    <a:pt x="15731" y="5613"/>
                  </a:cubicBezTo>
                  <a:cubicBezTo>
                    <a:pt x="15531" y="5306"/>
                    <a:pt x="15531" y="5306"/>
                    <a:pt x="15531" y="5306"/>
                  </a:cubicBezTo>
                  <a:cubicBezTo>
                    <a:pt x="15970" y="4783"/>
                    <a:pt x="15970" y="4783"/>
                    <a:pt x="15970" y="4783"/>
                  </a:cubicBezTo>
                  <a:cubicBezTo>
                    <a:pt x="16489" y="4783"/>
                    <a:pt x="16489" y="4783"/>
                    <a:pt x="16489" y="4783"/>
                  </a:cubicBezTo>
                  <a:cubicBezTo>
                    <a:pt x="16889" y="4906"/>
                    <a:pt x="16889" y="4906"/>
                    <a:pt x="16889" y="4906"/>
                  </a:cubicBezTo>
                  <a:cubicBezTo>
                    <a:pt x="17448" y="4783"/>
                    <a:pt x="17448" y="4783"/>
                    <a:pt x="17448" y="4783"/>
                  </a:cubicBezTo>
                  <a:cubicBezTo>
                    <a:pt x="17727" y="4292"/>
                    <a:pt x="17727" y="4292"/>
                    <a:pt x="17727" y="4292"/>
                  </a:cubicBezTo>
                  <a:cubicBezTo>
                    <a:pt x="18286" y="3800"/>
                    <a:pt x="18286" y="3800"/>
                    <a:pt x="18286" y="3800"/>
                  </a:cubicBezTo>
                  <a:cubicBezTo>
                    <a:pt x="18925" y="3769"/>
                    <a:pt x="18925" y="3769"/>
                    <a:pt x="18925" y="3769"/>
                  </a:cubicBezTo>
                  <a:cubicBezTo>
                    <a:pt x="19165" y="3247"/>
                    <a:pt x="19165" y="3247"/>
                    <a:pt x="19165" y="3247"/>
                  </a:cubicBezTo>
                  <a:cubicBezTo>
                    <a:pt x="18685" y="3124"/>
                    <a:pt x="18685" y="3124"/>
                    <a:pt x="18685" y="3124"/>
                  </a:cubicBezTo>
                  <a:cubicBezTo>
                    <a:pt x="18685" y="2971"/>
                    <a:pt x="18685" y="2971"/>
                    <a:pt x="18685" y="2971"/>
                  </a:cubicBezTo>
                  <a:cubicBezTo>
                    <a:pt x="19244" y="2971"/>
                    <a:pt x="19244" y="2971"/>
                    <a:pt x="19244" y="2971"/>
                  </a:cubicBezTo>
                  <a:cubicBezTo>
                    <a:pt x="19085" y="2633"/>
                    <a:pt x="19085" y="2633"/>
                    <a:pt x="19085" y="2633"/>
                  </a:cubicBezTo>
                  <a:cubicBezTo>
                    <a:pt x="19085" y="2387"/>
                    <a:pt x="19085" y="2387"/>
                    <a:pt x="19085" y="2387"/>
                  </a:cubicBezTo>
                  <a:cubicBezTo>
                    <a:pt x="18765" y="2663"/>
                    <a:pt x="18765" y="2663"/>
                    <a:pt x="18765" y="2663"/>
                  </a:cubicBezTo>
                  <a:cubicBezTo>
                    <a:pt x="18486" y="2725"/>
                    <a:pt x="18486" y="2725"/>
                    <a:pt x="18486" y="2725"/>
                  </a:cubicBezTo>
                  <a:cubicBezTo>
                    <a:pt x="18126" y="2325"/>
                    <a:pt x="18126" y="2325"/>
                    <a:pt x="18126" y="2325"/>
                  </a:cubicBezTo>
                  <a:cubicBezTo>
                    <a:pt x="17647" y="1926"/>
                    <a:pt x="17647" y="1926"/>
                    <a:pt x="17647" y="1926"/>
                  </a:cubicBezTo>
                  <a:cubicBezTo>
                    <a:pt x="17647" y="2141"/>
                    <a:pt x="17647" y="2141"/>
                    <a:pt x="17647" y="2141"/>
                  </a:cubicBezTo>
                  <a:cubicBezTo>
                    <a:pt x="17009" y="1957"/>
                    <a:pt x="17009" y="1957"/>
                    <a:pt x="17009" y="1957"/>
                  </a:cubicBezTo>
                  <a:cubicBezTo>
                    <a:pt x="16729" y="2202"/>
                    <a:pt x="16729" y="2202"/>
                    <a:pt x="16729" y="2202"/>
                  </a:cubicBezTo>
                  <a:cubicBezTo>
                    <a:pt x="16250" y="2141"/>
                    <a:pt x="16250" y="2141"/>
                    <a:pt x="16250" y="2141"/>
                  </a:cubicBezTo>
                  <a:cubicBezTo>
                    <a:pt x="16849" y="1834"/>
                    <a:pt x="16849" y="1834"/>
                    <a:pt x="16849" y="1834"/>
                  </a:cubicBezTo>
                  <a:cubicBezTo>
                    <a:pt x="16849" y="1404"/>
                    <a:pt x="16849" y="1404"/>
                    <a:pt x="16849" y="1404"/>
                  </a:cubicBezTo>
                  <a:cubicBezTo>
                    <a:pt x="16849" y="1404"/>
                    <a:pt x="17009" y="1035"/>
                    <a:pt x="16849" y="1158"/>
                  </a:cubicBezTo>
                  <a:cubicBezTo>
                    <a:pt x="16689" y="1281"/>
                    <a:pt x="16290" y="1281"/>
                    <a:pt x="16290" y="1281"/>
                  </a:cubicBezTo>
                  <a:cubicBezTo>
                    <a:pt x="16609" y="789"/>
                    <a:pt x="16609" y="789"/>
                    <a:pt x="16609" y="789"/>
                  </a:cubicBezTo>
                  <a:cubicBezTo>
                    <a:pt x="16330" y="605"/>
                    <a:pt x="16330" y="605"/>
                    <a:pt x="16330" y="605"/>
                  </a:cubicBezTo>
                  <a:cubicBezTo>
                    <a:pt x="15970" y="359"/>
                    <a:pt x="15970" y="359"/>
                    <a:pt x="15970" y="359"/>
                  </a:cubicBezTo>
                  <a:cubicBezTo>
                    <a:pt x="15970" y="359"/>
                    <a:pt x="16130" y="-102"/>
                    <a:pt x="15970" y="21"/>
                  </a:cubicBezTo>
                  <a:cubicBezTo>
                    <a:pt x="15811" y="144"/>
                    <a:pt x="15372" y="236"/>
                    <a:pt x="15372" y="236"/>
                  </a:cubicBezTo>
                  <a:cubicBezTo>
                    <a:pt x="14892" y="758"/>
                    <a:pt x="14892" y="758"/>
                    <a:pt x="14892" y="758"/>
                  </a:cubicBezTo>
                  <a:cubicBezTo>
                    <a:pt x="14693" y="758"/>
                    <a:pt x="14693" y="758"/>
                    <a:pt x="14693" y="758"/>
                  </a:cubicBezTo>
                  <a:cubicBezTo>
                    <a:pt x="14054" y="943"/>
                    <a:pt x="14054" y="943"/>
                    <a:pt x="14054" y="943"/>
                  </a:cubicBezTo>
                  <a:cubicBezTo>
                    <a:pt x="13695" y="1219"/>
                    <a:pt x="13695" y="1219"/>
                    <a:pt x="13695" y="1219"/>
                  </a:cubicBezTo>
                  <a:cubicBezTo>
                    <a:pt x="13415" y="1526"/>
                    <a:pt x="13415" y="1526"/>
                    <a:pt x="13415" y="1526"/>
                  </a:cubicBezTo>
                  <a:cubicBezTo>
                    <a:pt x="13375" y="1895"/>
                    <a:pt x="13375" y="1895"/>
                    <a:pt x="13375" y="1895"/>
                  </a:cubicBezTo>
                  <a:cubicBezTo>
                    <a:pt x="13096" y="1864"/>
                    <a:pt x="13096" y="1864"/>
                    <a:pt x="13096" y="1864"/>
                  </a:cubicBezTo>
                  <a:cubicBezTo>
                    <a:pt x="13096" y="2049"/>
                    <a:pt x="13096" y="2049"/>
                    <a:pt x="13096" y="2049"/>
                  </a:cubicBezTo>
                  <a:cubicBezTo>
                    <a:pt x="13495" y="2141"/>
                    <a:pt x="13495" y="2141"/>
                    <a:pt x="13495" y="2141"/>
                  </a:cubicBezTo>
                  <a:cubicBezTo>
                    <a:pt x="13016" y="2387"/>
                    <a:pt x="13016" y="2387"/>
                    <a:pt x="13016" y="2387"/>
                  </a:cubicBezTo>
                  <a:cubicBezTo>
                    <a:pt x="12856" y="2755"/>
                    <a:pt x="12856" y="2755"/>
                    <a:pt x="12856" y="2755"/>
                  </a:cubicBezTo>
                  <a:cubicBezTo>
                    <a:pt x="13335" y="2878"/>
                    <a:pt x="13335" y="2878"/>
                    <a:pt x="13335" y="2878"/>
                  </a:cubicBezTo>
                  <a:cubicBezTo>
                    <a:pt x="14054" y="2909"/>
                    <a:pt x="14054" y="2909"/>
                    <a:pt x="14054" y="2909"/>
                  </a:cubicBezTo>
                  <a:cubicBezTo>
                    <a:pt x="14693" y="2817"/>
                    <a:pt x="14693" y="2817"/>
                    <a:pt x="14693" y="2817"/>
                  </a:cubicBezTo>
                  <a:cubicBezTo>
                    <a:pt x="14693" y="3063"/>
                    <a:pt x="14693" y="3063"/>
                    <a:pt x="14693" y="3063"/>
                  </a:cubicBezTo>
                  <a:cubicBezTo>
                    <a:pt x="14054" y="3309"/>
                    <a:pt x="14054" y="3309"/>
                    <a:pt x="14054" y="3309"/>
                  </a:cubicBezTo>
                  <a:cubicBezTo>
                    <a:pt x="13695" y="3585"/>
                    <a:pt x="13695" y="3585"/>
                    <a:pt x="13695" y="3585"/>
                  </a:cubicBezTo>
                  <a:cubicBezTo>
                    <a:pt x="13176" y="3278"/>
                    <a:pt x="13176" y="3278"/>
                    <a:pt x="13176" y="3278"/>
                  </a:cubicBezTo>
                  <a:cubicBezTo>
                    <a:pt x="12537" y="3431"/>
                    <a:pt x="12537" y="3431"/>
                    <a:pt x="12537" y="3431"/>
                  </a:cubicBezTo>
                  <a:cubicBezTo>
                    <a:pt x="12138" y="3093"/>
                    <a:pt x="12138" y="3093"/>
                    <a:pt x="12138" y="3093"/>
                  </a:cubicBezTo>
                  <a:cubicBezTo>
                    <a:pt x="11738" y="3247"/>
                    <a:pt x="11738" y="3247"/>
                    <a:pt x="11738" y="3247"/>
                  </a:cubicBezTo>
                  <a:cubicBezTo>
                    <a:pt x="11179" y="3462"/>
                    <a:pt x="11179" y="3462"/>
                    <a:pt x="11179" y="3462"/>
                  </a:cubicBezTo>
                  <a:cubicBezTo>
                    <a:pt x="10700" y="3862"/>
                    <a:pt x="10700" y="3862"/>
                    <a:pt x="10700" y="3862"/>
                  </a:cubicBezTo>
                  <a:cubicBezTo>
                    <a:pt x="9782" y="4046"/>
                    <a:pt x="9782" y="4046"/>
                    <a:pt x="9782" y="4046"/>
                  </a:cubicBezTo>
                  <a:cubicBezTo>
                    <a:pt x="9303" y="4599"/>
                    <a:pt x="9303" y="4599"/>
                    <a:pt x="9303" y="4599"/>
                  </a:cubicBezTo>
                  <a:cubicBezTo>
                    <a:pt x="8624" y="4783"/>
                    <a:pt x="8624" y="4783"/>
                    <a:pt x="8624" y="4783"/>
                  </a:cubicBezTo>
                  <a:cubicBezTo>
                    <a:pt x="8105" y="5214"/>
                    <a:pt x="8105" y="5214"/>
                    <a:pt x="8105" y="5214"/>
                  </a:cubicBezTo>
                  <a:cubicBezTo>
                    <a:pt x="7546" y="5613"/>
                    <a:pt x="7546" y="5613"/>
                    <a:pt x="7546" y="5613"/>
                  </a:cubicBezTo>
                  <a:cubicBezTo>
                    <a:pt x="6987" y="5889"/>
                    <a:pt x="6987" y="5889"/>
                    <a:pt x="6987" y="5889"/>
                  </a:cubicBezTo>
                  <a:cubicBezTo>
                    <a:pt x="6189" y="6135"/>
                    <a:pt x="6189" y="6135"/>
                    <a:pt x="6189" y="6135"/>
                  </a:cubicBezTo>
                  <a:cubicBezTo>
                    <a:pt x="5789" y="6473"/>
                    <a:pt x="5789" y="6473"/>
                    <a:pt x="5789" y="6473"/>
                  </a:cubicBezTo>
                  <a:cubicBezTo>
                    <a:pt x="4871" y="7149"/>
                    <a:pt x="4871" y="7149"/>
                    <a:pt x="4871" y="7149"/>
                  </a:cubicBezTo>
                  <a:cubicBezTo>
                    <a:pt x="4072" y="7764"/>
                    <a:pt x="4072" y="7764"/>
                    <a:pt x="4072" y="7764"/>
                  </a:cubicBezTo>
                  <a:cubicBezTo>
                    <a:pt x="3833" y="8348"/>
                    <a:pt x="3833" y="8348"/>
                    <a:pt x="3833" y="8348"/>
                  </a:cubicBezTo>
                  <a:cubicBezTo>
                    <a:pt x="3394" y="8870"/>
                    <a:pt x="3394" y="8870"/>
                    <a:pt x="3394" y="8870"/>
                  </a:cubicBezTo>
                  <a:cubicBezTo>
                    <a:pt x="3234" y="9239"/>
                    <a:pt x="3234" y="9239"/>
                    <a:pt x="3234" y="9239"/>
                  </a:cubicBezTo>
                  <a:cubicBezTo>
                    <a:pt x="3394" y="9577"/>
                    <a:pt x="3394" y="9577"/>
                    <a:pt x="3394" y="9577"/>
                  </a:cubicBezTo>
                  <a:cubicBezTo>
                    <a:pt x="3034" y="9577"/>
                    <a:pt x="3034" y="9577"/>
                    <a:pt x="3034" y="9577"/>
                  </a:cubicBezTo>
                  <a:cubicBezTo>
                    <a:pt x="2595" y="9761"/>
                    <a:pt x="2595" y="9761"/>
                    <a:pt x="2595" y="9761"/>
                  </a:cubicBezTo>
                  <a:cubicBezTo>
                    <a:pt x="2555" y="10191"/>
                    <a:pt x="2555" y="10191"/>
                    <a:pt x="2555" y="10191"/>
                  </a:cubicBezTo>
                  <a:cubicBezTo>
                    <a:pt x="2076" y="10375"/>
                    <a:pt x="2076" y="10375"/>
                    <a:pt x="2076" y="10375"/>
                  </a:cubicBezTo>
                  <a:cubicBezTo>
                    <a:pt x="1916" y="10775"/>
                    <a:pt x="1916" y="10775"/>
                    <a:pt x="1916" y="10775"/>
                  </a:cubicBezTo>
                  <a:cubicBezTo>
                    <a:pt x="1916" y="10990"/>
                    <a:pt x="1916" y="10990"/>
                    <a:pt x="1916" y="10990"/>
                  </a:cubicBezTo>
                  <a:cubicBezTo>
                    <a:pt x="2475" y="10990"/>
                    <a:pt x="2475" y="10990"/>
                    <a:pt x="2475" y="10990"/>
                  </a:cubicBezTo>
                  <a:cubicBezTo>
                    <a:pt x="2635" y="11297"/>
                    <a:pt x="2635" y="11297"/>
                    <a:pt x="2635" y="11297"/>
                  </a:cubicBezTo>
                  <a:cubicBezTo>
                    <a:pt x="3274" y="11205"/>
                    <a:pt x="3274" y="11205"/>
                    <a:pt x="3274" y="11205"/>
                  </a:cubicBezTo>
                  <a:cubicBezTo>
                    <a:pt x="4192" y="11512"/>
                    <a:pt x="4192" y="11512"/>
                    <a:pt x="4192" y="11512"/>
                  </a:cubicBezTo>
                  <a:cubicBezTo>
                    <a:pt x="4472" y="11543"/>
                    <a:pt x="4472" y="11543"/>
                    <a:pt x="4472" y="11543"/>
                  </a:cubicBezTo>
                  <a:cubicBezTo>
                    <a:pt x="4631" y="11881"/>
                    <a:pt x="4631" y="11881"/>
                    <a:pt x="4631" y="11881"/>
                  </a:cubicBezTo>
                  <a:cubicBezTo>
                    <a:pt x="4512" y="12219"/>
                    <a:pt x="4512" y="12219"/>
                    <a:pt x="4512" y="12219"/>
                  </a:cubicBezTo>
                  <a:cubicBezTo>
                    <a:pt x="3993" y="12311"/>
                    <a:pt x="3993" y="12311"/>
                    <a:pt x="3993" y="12311"/>
                  </a:cubicBezTo>
                  <a:cubicBezTo>
                    <a:pt x="3394" y="12526"/>
                    <a:pt x="3394" y="12526"/>
                    <a:pt x="3394" y="12526"/>
                  </a:cubicBezTo>
                  <a:cubicBezTo>
                    <a:pt x="2955" y="12649"/>
                    <a:pt x="2955" y="12649"/>
                    <a:pt x="2955" y="12649"/>
                  </a:cubicBezTo>
                  <a:cubicBezTo>
                    <a:pt x="2356" y="12649"/>
                    <a:pt x="2356" y="12649"/>
                    <a:pt x="2356" y="12649"/>
                  </a:cubicBezTo>
                  <a:cubicBezTo>
                    <a:pt x="1956" y="12342"/>
                    <a:pt x="1956" y="12342"/>
                    <a:pt x="1956" y="12342"/>
                  </a:cubicBezTo>
                  <a:cubicBezTo>
                    <a:pt x="2356" y="12035"/>
                    <a:pt x="2356" y="12035"/>
                    <a:pt x="2356" y="12035"/>
                  </a:cubicBezTo>
                  <a:cubicBezTo>
                    <a:pt x="1837" y="11635"/>
                    <a:pt x="1837" y="11635"/>
                    <a:pt x="1837" y="11635"/>
                  </a:cubicBezTo>
                  <a:cubicBezTo>
                    <a:pt x="1557" y="11850"/>
                    <a:pt x="1557" y="11850"/>
                    <a:pt x="1557" y="11850"/>
                  </a:cubicBezTo>
                  <a:cubicBezTo>
                    <a:pt x="1278" y="12280"/>
                    <a:pt x="1278" y="12280"/>
                    <a:pt x="1278" y="12280"/>
                  </a:cubicBezTo>
                  <a:cubicBezTo>
                    <a:pt x="1637" y="12680"/>
                    <a:pt x="1637" y="12680"/>
                    <a:pt x="1637" y="12680"/>
                  </a:cubicBezTo>
                  <a:cubicBezTo>
                    <a:pt x="1517" y="12926"/>
                    <a:pt x="1517" y="12926"/>
                    <a:pt x="1517" y="12926"/>
                  </a:cubicBezTo>
                  <a:cubicBezTo>
                    <a:pt x="1797" y="13141"/>
                    <a:pt x="1797" y="13141"/>
                    <a:pt x="1797" y="13141"/>
                  </a:cubicBezTo>
                  <a:cubicBezTo>
                    <a:pt x="1637" y="13632"/>
                    <a:pt x="1637" y="13632"/>
                    <a:pt x="1637" y="13632"/>
                  </a:cubicBezTo>
                  <a:cubicBezTo>
                    <a:pt x="958" y="14001"/>
                    <a:pt x="958" y="14001"/>
                    <a:pt x="958" y="14001"/>
                  </a:cubicBezTo>
                  <a:cubicBezTo>
                    <a:pt x="958" y="14400"/>
                    <a:pt x="958" y="14400"/>
                    <a:pt x="958" y="14400"/>
                  </a:cubicBezTo>
                  <a:cubicBezTo>
                    <a:pt x="639" y="14677"/>
                    <a:pt x="639" y="14677"/>
                    <a:pt x="639" y="14677"/>
                  </a:cubicBezTo>
                  <a:cubicBezTo>
                    <a:pt x="240" y="14677"/>
                    <a:pt x="240" y="14677"/>
                    <a:pt x="240" y="14677"/>
                  </a:cubicBezTo>
                  <a:cubicBezTo>
                    <a:pt x="0" y="15015"/>
                    <a:pt x="0" y="15015"/>
                    <a:pt x="0" y="15015"/>
                  </a:cubicBezTo>
                  <a:cubicBezTo>
                    <a:pt x="0" y="15691"/>
                    <a:pt x="0" y="15691"/>
                    <a:pt x="0" y="15691"/>
                  </a:cubicBezTo>
                  <a:cubicBezTo>
                    <a:pt x="200" y="15937"/>
                    <a:pt x="200" y="15937"/>
                    <a:pt x="200" y="15937"/>
                  </a:cubicBezTo>
                  <a:cubicBezTo>
                    <a:pt x="838" y="16090"/>
                    <a:pt x="838" y="16090"/>
                    <a:pt x="838" y="16090"/>
                  </a:cubicBezTo>
                  <a:cubicBezTo>
                    <a:pt x="1357" y="16152"/>
                    <a:pt x="1357" y="16152"/>
                    <a:pt x="1357" y="16152"/>
                  </a:cubicBezTo>
                  <a:cubicBezTo>
                    <a:pt x="1477" y="16398"/>
                    <a:pt x="1477" y="16398"/>
                    <a:pt x="1477" y="16398"/>
                  </a:cubicBezTo>
                  <a:cubicBezTo>
                    <a:pt x="1956" y="16551"/>
                    <a:pt x="1956" y="16551"/>
                    <a:pt x="1956" y="16551"/>
                  </a:cubicBezTo>
                  <a:cubicBezTo>
                    <a:pt x="2396" y="17074"/>
                    <a:pt x="2396" y="17074"/>
                    <a:pt x="2396" y="17074"/>
                  </a:cubicBezTo>
                  <a:cubicBezTo>
                    <a:pt x="1837" y="17412"/>
                    <a:pt x="1837" y="17412"/>
                    <a:pt x="1837" y="17412"/>
                  </a:cubicBezTo>
                  <a:cubicBezTo>
                    <a:pt x="1597" y="17872"/>
                    <a:pt x="1597" y="17872"/>
                    <a:pt x="1597" y="17872"/>
                  </a:cubicBezTo>
                  <a:cubicBezTo>
                    <a:pt x="1597" y="18303"/>
                    <a:pt x="1597" y="18303"/>
                    <a:pt x="1597" y="18303"/>
                  </a:cubicBezTo>
                  <a:cubicBezTo>
                    <a:pt x="1238" y="18487"/>
                    <a:pt x="1238" y="18487"/>
                    <a:pt x="1238" y="18487"/>
                  </a:cubicBezTo>
                  <a:cubicBezTo>
                    <a:pt x="1238" y="18917"/>
                    <a:pt x="1238" y="18917"/>
                    <a:pt x="1238" y="18917"/>
                  </a:cubicBezTo>
                  <a:cubicBezTo>
                    <a:pt x="918" y="19286"/>
                    <a:pt x="918" y="19286"/>
                    <a:pt x="918" y="19286"/>
                  </a:cubicBezTo>
                  <a:cubicBezTo>
                    <a:pt x="1118" y="19716"/>
                    <a:pt x="1118" y="19716"/>
                    <a:pt x="1118" y="19716"/>
                  </a:cubicBezTo>
                  <a:cubicBezTo>
                    <a:pt x="1557" y="19870"/>
                    <a:pt x="1557" y="19870"/>
                    <a:pt x="1557" y="19870"/>
                  </a:cubicBezTo>
                  <a:cubicBezTo>
                    <a:pt x="1557" y="20361"/>
                    <a:pt x="1557" y="20361"/>
                    <a:pt x="1557" y="20361"/>
                  </a:cubicBezTo>
                  <a:cubicBezTo>
                    <a:pt x="2076" y="20423"/>
                    <a:pt x="2076" y="20423"/>
                    <a:pt x="2076" y="20423"/>
                  </a:cubicBezTo>
                  <a:cubicBezTo>
                    <a:pt x="2555" y="20576"/>
                    <a:pt x="2555" y="20576"/>
                    <a:pt x="2555" y="20576"/>
                  </a:cubicBezTo>
                  <a:cubicBezTo>
                    <a:pt x="3114" y="20453"/>
                    <a:pt x="3114" y="20453"/>
                    <a:pt x="3114" y="20453"/>
                  </a:cubicBezTo>
                  <a:cubicBezTo>
                    <a:pt x="3553" y="20453"/>
                    <a:pt x="3553" y="20453"/>
                    <a:pt x="3553" y="20453"/>
                  </a:cubicBezTo>
                  <a:cubicBezTo>
                    <a:pt x="3873" y="20699"/>
                    <a:pt x="3873" y="20699"/>
                    <a:pt x="3873" y="20699"/>
                  </a:cubicBezTo>
                  <a:cubicBezTo>
                    <a:pt x="4152" y="21129"/>
                    <a:pt x="4152" y="21129"/>
                    <a:pt x="4152" y="21129"/>
                  </a:cubicBezTo>
                  <a:cubicBezTo>
                    <a:pt x="4472" y="21129"/>
                    <a:pt x="4472" y="21129"/>
                    <a:pt x="4472" y="21129"/>
                  </a:cubicBezTo>
                  <a:cubicBezTo>
                    <a:pt x="5071" y="20945"/>
                    <a:pt x="5071" y="20945"/>
                    <a:pt x="5071" y="20945"/>
                  </a:cubicBezTo>
                  <a:cubicBezTo>
                    <a:pt x="5310" y="21129"/>
                    <a:pt x="5310" y="21129"/>
                    <a:pt x="5310" y="21129"/>
                  </a:cubicBezTo>
                  <a:cubicBezTo>
                    <a:pt x="5670" y="21498"/>
                    <a:pt x="5670" y="21498"/>
                    <a:pt x="5670" y="21498"/>
                  </a:cubicBezTo>
                  <a:cubicBezTo>
                    <a:pt x="6109" y="21498"/>
                    <a:pt x="6109" y="21498"/>
                    <a:pt x="6109" y="21498"/>
                  </a:cubicBezTo>
                  <a:cubicBezTo>
                    <a:pt x="6628" y="21344"/>
                    <a:pt x="6628" y="21344"/>
                    <a:pt x="6628" y="21344"/>
                  </a:cubicBezTo>
                  <a:cubicBezTo>
                    <a:pt x="6787" y="21099"/>
                    <a:pt x="6787" y="21099"/>
                    <a:pt x="6787" y="21099"/>
                  </a:cubicBezTo>
                  <a:cubicBezTo>
                    <a:pt x="7346" y="21160"/>
                    <a:pt x="7346" y="21160"/>
                    <a:pt x="7346" y="21160"/>
                  </a:cubicBezTo>
                  <a:cubicBezTo>
                    <a:pt x="7985" y="21129"/>
                    <a:pt x="7985" y="21129"/>
                    <a:pt x="7985" y="21129"/>
                  </a:cubicBezTo>
                  <a:cubicBezTo>
                    <a:pt x="8544" y="20515"/>
                    <a:pt x="8544" y="20515"/>
                    <a:pt x="8544" y="20515"/>
                  </a:cubicBezTo>
                  <a:cubicBezTo>
                    <a:pt x="9383" y="20638"/>
                    <a:pt x="9383" y="20638"/>
                    <a:pt x="9383" y="20638"/>
                  </a:cubicBezTo>
                  <a:cubicBezTo>
                    <a:pt x="9782" y="20330"/>
                    <a:pt x="9782" y="20330"/>
                    <a:pt x="9782" y="20330"/>
                  </a:cubicBezTo>
                  <a:cubicBezTo>
                    <a:pt x="10261" y="19839"/>
                    <a:pt x="10261" y="19839"/>
                    <a:pt x="10261" y="19839"/>
                  </a:cubicBezTo>
                  <a:cubicBezTo>
                    <a:pt x="10061" y="19654"/>
                    <a:pt x="10061" y="19654"/>
                    <a:pt x="10061" y="19654"/>
                  </a:cubicBezTo>
                  <a:cubicBezTo>
                    <a:pt x="10061" y="19316"/>
                    <a:pt x="10061" y="19316"/>
                    <a:pt x="10061" y="19316"/>
                  </a:cubicBezTo>
                  <a:cubicBezTo>
                    <a:pt x="10301" y="18948"/>
                    <a:pt x="10301" y="18948"/>
                    <a:pt x="10301" y="18948"/>
                  </a:cubicBezTo>
                  <a:cubicBezTo>
                    <a:pt x="10740" y="18763"/>
                    <a:pt x="10740" y="18763"/>
                    <a:pt x="10740" y="18763"/>
                  </a:cubicBezTo>
                  <a:cubicBezTo>
                    <a:pt x="11020" y="18548"/>
                    <a:pt x="11020" y="18548"/>
                    <a:pt x="11020" y="18548"/>
                  </a:cubicBezTo>
                  <a:cubicBezTo>
                    <a:pt x="10820" y="18395"/>
                    <a:pt x="10820" y="18395"/>
                    <a:pt x="10820" y="18395"/>
                  </a:cubicBezTo>
                  <a:cubicBezTo>
                    <a:pt x="10940" y="18303"/>
                    <a:pt x="10940" y="18303"/>
                    <a:pt x="10940" y="18303"/>
                  </a:cubicBezTo>
                  <a:cubicBezTo>
                    <a:pt x="11339" y="18087"/>
                    <a:pt x="11339" y="18087"/>
                    <a:pt x="11339" y="18087"/>
                  </a:cubicBezTo>
                  <a:cubicBezTo>
                    <a:pt x="11778" y="18118"/>
                    <a:pt x="11778" y="18118"/>
                    <a:pt x="11778" y="18118"/>
                  </a:cubicBezTo>
                  <a:cubicBezTo>
                    <a:pt x="11898" y="17719"/>
                    <a:pt x="11898" y="17719"/>
                    <a:pt x="11898" y="17719"/>
                  </a:cubicBezTo>
                  <a:cubicBezTo>
                    <a:pt x="12257" y="17534"/>
                    <a:pt x="12257" y="17534"/>
                    <a:pt x="12257" y="17534"/>
                  </a:cubicBezTo>
                  <a:cubicBezTo>
                    <a:pt x="12257" y="17166"/>
                    <a:pt x="12257" y="17166"/>
                    <a:pt x="12257" y="17166"/>
                  </a:cubicBezTo>
                  <a:cubicBezTo>
                    <a:pt x="12896" y="17012"/>
                    <a:pt x="12896" y="17012"/>
                    <a:pt x="12896" y="17012"/>
                  </a:cubicBezTo>
                  <a:cubicBezTo>
                    <a:pt x="13176" y="17074"/>
                    <a:pt x="13176" y="17074"/>
                    <a:pt x="13176" y="17074"/>
                  </a:cubicBezTo>
                  <a:cubicBezTo>
                    <a:pt x="13375" y="16828"/>
                    <a:pt x="13375" y="16828"/>
                    <a:pt x="13375" y="16828"/>
                  </a:cubicBezTo>
                  <a:cubicBezTo>
                    <a:pt x="13255" y="16520"/>
                    <a:pt x="13255" y="16520"/>
                    <a:pt x="13255" y="16520"/>
                  </a:cubicBezTo>
                  <a:cubicBezTo>
                    <a:pt x="13894" y="16459"/>
                    <a:pt x="13894" y="16459"/>
                    <a:pt x="13894" y="16459"/>
                  </a:cubicBezTo>
                  <a:cubicBezTo>
                    <a:pt x="14254" y="16582"/>
                    <a:pt x="14254" y="16582"/>
                    <a:pt x="14254" y="16582"/>
                  </a:cubicBezTo>
                  <a:cubicBezTo>
                    <a:pt x="14533" y="16367"/>
                    <a:pt x="14533" y="16367"/>
                    <a:pt x="14533" y="16367"/>
                  </a:cubicBezTo>
                  <a:cubicBezTo>
                    <a:pt x="15012" y="16121"/>
                    <a:pt x="15012" y="16121"/>
                    <a:pt x="15012" y="16121"/>
                  </a:cubicBezTo>
                  <a:cubicBezTo>
                    <a:pt x="15332" y="16182"/>
                    <a:pt x="15332" y="16182"/>
                    <a:pt x="15332" y="16182"/>
                  </a:cubicBezTo>
                  <a:cubicBezTo>
                    <a:pt x="15491" y="16613"/>
                    <a:pt x="15491" y="16613"/>
                    <a:pt x="15491" y="16613"/>
                  </a:cubicBezTo>
                  <a:cubicBezTo>
                    <a:pt x="15691" y="16951"/>
                    <a:pt x="15691" y="16951"/>
                    <a:pt x="15691" y="16951"/>
                  </a:cubicBezTo>
                  <a:cubicBezTo>
                    <a:pt x="15851" y="17289"/>
                    <a:pt x="15851" y="17289"/>
                    <a:pt x="15851" y="17289"/>
                  </a:cubicBezTo>
                  <a:cubicBezTo>
                    <a:pt x="16170" y="17534"/>
                    <a:pt x="16170" y="17534"/>
                    <a:pt x="16170" y="17534"/>
                  </a:cubicBezTo>
                  <a:cubicBezTo>
                    <a:pt x="16609" y="17104"/>
                    <a:pt x="16609" y="17104"/>
                    <a:pt x="16609" y="17104"/>
                  </a:cubicBezTo>
                  <a:cubicBezTo>
                    <a:pt x="17048" y="17043"/>
                    <a:pt x="17048" y="17043"/>
                    <a:pt x="17048" y="17043"/>
                  </a:cubicBezTo>
                  <a:cubicBezTo>
                    <a:pt x="17408" y="16766"/>
                    <a:pt x="17408" y="16766"/>
                    <a:pt x="17408" y="16766"/>
                  </a:cubicBezTo>
                  <a:cubicBezTo>
                    <a:pt x="17807" y="16674"/>
                    <a:pt x="17807" y="16674"/>
                    <a:pt x="17807" y="16674"/>
                  </a:cubicBezTo>
                  <a:cubicBezTo>
                    <a:pt x="18126" y="16889"/>
                    <a:pt x="18126" y="16889"/>
                    <a:pt x="18126" y="16889"/>
                  </a:cubicBezTo>
                  <a:cubicBezTo>
                    <a:pt x="18566" y="16705"/>
                    <a:pt x="18566" y="16705"/>
                    <a:pt x="18566" y="16705"/>
                  </a:cubicBezTo>
                  <a:cubicBezTo>
                    <a:pt x="18845" y="16244"/>
                    <a:pt x="18845" y="16244"/>
                    <a:pt x="18845" y="16244"/>
                  </a:cubicBezTo>
                  <a:cubicBezTo>
                    <a:pt x="19085" y="15599"/>
                    <a:pt x="19085" y="15599"/>
                    <a:pt x="19085" y="15599"/>
                  </a:cubicBezTo>
                  <a:cubicBezTo>
                    <a:pt x="18885" y="15353"/>
                    <a:pt x="18885" y="15353"/>
                    <a:pt x="18885" y="15353"/>
                  </a:cubicBezTo>
                  <a:cubicBezTo>
                    <a:pt x="19284" y="14861"/>
                    <a:pt x="19284" y="14861"/>
                    <a:pt x="19284" y="14861"/>
                  </a:cubicBezTo>
                  <a:cubicBezTo>
                    <a:pt x="19484" y="14339"/>
                    <a:pt x="19484" y="14339"/>
                    <a:pt x="19484" y="14339"/>
                  </a:cubicBezTo>
                  <a:cubicBezTo>
                    <a:pt x="19564" y="13817"/>
                    <a:pt x="19564" y="13817"/>
                    <a:pt x="19564" y="13817"/>
                  </a:cubicBezTo>
                  <a:cubicBezTo>
                    <a:pt x="19963" y="13724"/>
                    <a:pt x="19963" y="13724"/>
                    <a:pt x="19963" y="13724"/>
                  </a:cubicBezTo>
                  <a:cubicBezTo>
                    <a:pt x="20322" y="13970"/>
                    <a:pt x="20322" y="13970"/>
                    <a:pt x="20322" y="13970"/>
                  </a:cubicBezTo>
                  <a:cubicBezTo>
                    <a:pt x="20762" y="13940"/>
                    <a:pt x="20762" y="13940"/>
                    <a:pt x="20762" y="13940"/>
                  </a:cubicBezTo>
                  <a:cubicBezTo>
                    <a:pt x="21081" y="13632"/>
                    <a:pt x="21081" y="13632"/>
                    <a:pt x="21081" y="1363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" name="Freeform 8"/>
            <p:cNvSpPr/>
            <p:nvPr/>
          </p:nvSpPr>
          <p:spPr>
            <a:xfrm>
              <a:off x="4240821" y="3478493"/>
              <a:ext cx="1139326" cy="145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63" y="14992"/>
                  </a:moveTo>
                  <a:lnTo>
                    <a:pt x="20463" y="13512"/>
                  </a:lnTo>
                  <a:lnTo>
                    <a:pt x="20147" y="12871"/>
                  </a:lnTo>
                  <a:lnTo>
                    <a:pt x="20400" y="11638"/>
                  </a:lnTo>
                  <a:lnTo>
                    <a:pt x="20400" y="10258"/>
                  </a:lnTo>
                  <a:lnTo>
                    <a:pt x="19958" y="8877"/>
                  </a:lnTo>
                  <a:lnTo>
                    <a:pt x="18947" y="8088"/>
                  </a:lnTo>
                  <a:lnTo>
                    <a:pt x="18947" y="7052"/>
                  </a:lnTo>
                  <a:lnTo>
                    <a:pt x="18000" y="6658"/>
                  </a:lnTo>
                  <a:lnTo>
                    <a:pt x="18000" y="5671"/>
                  </a:lnTo>
                  <a:lnTo>
                    <a:pt x="17242" y="5030"/>
                  </a:lnTo>
                  <a:lnTo>
                    <a:pt x="16168" y="4586"/>
                  </a:lnTo>
                  <a:lnTo>
                    <a:pt x="16168" y="3748"/>
                  </a:lnTo>
                  <a:lnTo>
                    <a:pt x="15916" y="2811"/>
                  </a:lnTo>
                  <a:lnTo>
                    <a:pt x="16547" y="2318"/>
                  </a:lnTo>
                  <a:lnTo>
                    <a:pt x="17242" y="2860"/>
                  </a:lnTo>
                  <a:lnTo>
                    <a:pt x="17937" y="3156"/>
                  </a:lnTo>
                  <a:lnTo>
                    <a:pt x="17621" y="2318"/>
                  </a:lnTo>
                  <a:lnTo>
                    <a:pt x="17621" y="1578"/>
                  </a:lnTo>
                  <a:lnTo>
                    <a:pt x="16168" y="1529"/>
                  </a:lnTo>
                  <a:lnTo>
                    <a:pt x="15095" y="1578"/>
                  </a:lnTo>
                  <a:lnTo>
                    <a:pt x="15347" y="641"/>
                  </a:lnTo>
                  <a:lnTo>
                    <a:pt x="14337" y="1134"/>
                  </a:lnTo>
                  <a:lnTo>
                    <a:pt x="13389" y="493"/>
                  </a:lnTo>
                  <a:lnTo>
                    <a:pt x="12379" y="493"/>
                  </a:lnTo>
                  <a:lnTo>
                    <a:pt x="10674" y="0"/>
                  </a:lnTo>
                  <a:lnTo>
                    <a:pt x="8084" y="986"/>
                  </a:lnTo>
                  <a:lnTo>
                    <a:pt x="6063" y="1726"/>
                  </a:lnTo>
                  <a:lnTo>
                    <a:pt x="6063" y="4290"/>
                  </a:lnTo>
                  <a:lnTo>
                    <a:pt x="5179" y="5671"/>
                  </a:lnTo>
                  <a:lnTo>
                    <a:pt x="2021" y="5671"/>
                  </a:lnTo>
                  <a:lnTo>
                    <a:pt x="126" y="7101"/>
                  </a:lnTo>
                  <a:lnTo>
                    <a:pt x="0" y="8038"/>
                  </a:lnTo>
                  <a:lnTo>
                    <a:pt x="2968" y="10110"/>
                  </a:lnTo>
                  <a:lnTo>
                    <a:pt x="2779" y="10997"/>
                  </a:lnTo>
                  <a:lnTo>
                    <a:pt x="2463" y="11638"/>
                  </a:lnTo>
                  <a:lnTo>
                    <a:pt x="3158" y="12181"/>
                  </a:lnTo>
                  <a:lnTo>
                    <a:pt x="4168" y="11984"/>
                  </a:lnTo>
                  <a:lnTo>
                    <a:pt x="4800" y="12279"/>
                  </a:lnTo>
                  <a:lnTo>
                    <a:pt x="5495" y="12181"/>
                  </a:lnTo>
                  <a:lnTo>
                    <a:pt x="5305" y="11195"/>
                  </a:lnTo>
                  <a:lnTo>
                    <a:pt x="5874" y="10701"/>
                  </a:lnTo>
                  <a:lnTo>
                    <a:pt x="6253" y="9912"/>
                  </a:lnTo>
                  <a:lnTo>
                    <a:pt x="7200" y="10553"/>
                  </a:lnTo>
                  <a:lnTo>
                    <a:pt x="6442" y="11145"/>
                  </a:lnTo>
                  <a:lnTo>
                    <a:pt x="6189" y="12181"/>
                  </a:lnTo>
                  <a:lnTo>
                    <a:pt x="7011" y="12477"/>
                  </a:lnTo>
                  <a:lnTo>
                    <a:pt x="7453" y="14203"/>
                  </a:lnTo>
                  <a:lnTo>
                    <a:pt x="8274" y="15288"/>
                  </a:lnTo>
                  <a:lnTo>
                    <a:pt x="8653" y="16225"/>
                  </a:lnTo>
                  <a:lnTo>
                    <a:pt x="9221" y="17211"/>
                  </a:lnTo>
                  <a:lnTo>
                    <a:pt x="10358" y="18148"/>
                  </a:lnTo>
                  <a:lnTo>
                    <a:pt x="10358" y="19430"/>
                  </a:lnTo>
                  <a:lnTo>
                    <a:pt x="11495" y="20318"/>
                  </a:lnTo>
                  <a:lnTo>
                    <a:pt x="13326" y="21107"/>
                  </a:lnTo>
                  <a:lnTo>
                    <a:pt x="14968" y="21600"/>
                  </a:lnTo>
                  <a:lnTo>
                    <a:pt x="16926" y="21304"/>
                  </a:lnTo>
                  <a:lnTo>
                    <a:pt x="18568" y="21304"/>
                  </a:lnTo>
                  <a:lnTo>
                    <a:pt x="20211" y="20022"/>
                  </a:lnTo>
                  <a:lnTo>
                    <a:pt x="21284" y="18592"/>
                  </a:lnTo>
                  <a:lnTo>
                    <a:pt x="21474" y="16866"/>
                  </a:lnTo>
                  <a:lnTo>
                    <a:pt x="21600" y="15781"/>
                  </a:lnTo>
                  <a:lnTo>
                    <a:pt x="20463" y="1499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" name="Freeform 9"/>
            <p:cNvSpPr/>
            <p:nvPr/>
          </p:nvSpPr>
          <p:spPr>
            <a:xfrm>
              <a:off x="7292346" y="5034229"/>
              <a:ext cx="139918" cy="229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11896"/>
                  </a:moveTo>
                  <a:lnTo>
                    <a:pt x="16971" y="6887"/>
                  </a:lnTo>
                  <a:lnTo>
                    <a:pt x="11829" y="0"/>
                  </a:lnTo>
                  <a:lnTo>
                    <a:pt x="5143" y="2191"/>
                  </a:lnTo>
                  <a:lnTo>
                    <a:pt x="0" y="3130"/>
                  </a:lnTo>
                  <a:lnTo>
                    <a:pt x="514" y="10643"/>
                  </a:lnTo>
                  <a:lnTo>
                    <a:pt x="2057" y="14087"/>
                  </a:lnTo>
                  <a:lnTo>
                    <a:pt x="6686" y="15026"/>
                  </a:lnTo>
                  <a:lnTo>
                    <a:pt x="8743" y="20974"/>
                  </a:lnTo>
                  <a:lnTo>
                    <a:pt x="18000" y="21600"/>
                  </a:lnTo>
                  <a:lnTo>
                    <a:pt x="21600" y="16904"/>
                  </a:lnTo>
                  <a:lnTo>
                    <a:pt x="16971" y="11896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" name="Freeform 10"/>
            <p:cNvSpPr/>
            <p:nvPr/>
          </p:nvSpPr>
          <p:spPr>
            <a:xfrm>
              <a:off x="6202982" y="4777714"/>
              <a:ext cx="226534" cy="19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76" y="19440"/>
                  </a:moveTo>
                  <a:lnTo>
                    <a:pt x="21600" y="12600"/>
                  </a:lnTo>
                  <a:lnTo>
                    <a:pt x="18106" y="6840"/>
                  </a:lnTo>
                  <a:lnTo>
                    <a:pt x="17471" y="2160"/>
                  </a:lnTo>
                  <a:lnTo>
                    <a:pt x="12388" y="0"/>
                  </a:lnTo>
                  <a:lnTo>
                    <a:pt x="6353" y="2160"/>
                  </a:lnTo>
                  <a:lnTo>
                    <a:pt x="2859" y="7200"/>
                  </a:lnTo>
                  <a:lnTo>
                    <a:pt x="0" y="11520"/>
                  </a:lnTo>
                  <a:lnTo>
                    <a:pt x="1906" y="17640"/>
                  </a:lnTo>
                  <a:lnTo>
                    <a:pt x="6353" y="19440"/>
                  </a:lnTo>
                  <a:lnTo>
                    <a:pt x="10482" y="21600"/>
                  </a:lnTo>
                  <a:lnTo>
                    <a:pt x="14612" y="18360"/>
                  </a:lnTo>
                  <a:lnTo>
                    <a:pt x="19376" y="1944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" name="Freeform 11"/>
            <p:cNvSpPr/>
            <p:nvPr/>
          </p:nvSpPr>
          <p:spPr>
            <a:xfrm>
              <a:off x="5416781" y="4647799"/>
              <a:ext cx="2375262" cy="139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175"/>
                  </a:moveTo>
                  <a:cubicBezTo>
                    <a:pt x="21336" y="14775"/>
                    <a:pt x="21336" y="14775"/>
                    <a:pt x="21336" y="14775"/>
                  </a:cubicBezTo>
                  <a:cubicBezTo>
                    <a:pt x="21071" y="15300"/>
                    <a:pt x="21071" y="15300"/>
                    <a:pt x="21071" y="15300"/>
                  </a:cubicBezTo>
                  <a:cubicBezTo>
                    <a:pt x="20895" y="15600"/>
                    <a:pt x="20895" y="15600"/>
                    <a:pt x="20895" y="15600"/>
                  </a:cubicBezTo>
                  <a:cubicBezTo>
                    <a:pt x="21159" y="16050"/>
                    <a:pt x="21159" y="16050"/>
                    <a:pt x="21159" y="16050"/>
                  </a:cubicBezTo>
                  <a:cubicBezTo>
                    <a:pt x="21247" y="16425"/>
                    <a:pt x="21247" y="16425"/>
                    <a:pt x="21247" y="16425"/>
                  </a:cubicBezTo>
                  <a:cubicBezTo>
                    <a:pt x="21468" y="16500"/>
                    <a:pt x="21468" y="16500"/>
                    <a:pt x="21468" y="16500"/>
                  </a:cubicBezTo>
                  <a:cubicBezTo>
                    <a:pt x="21468" y="17325"/>
                    <a:pt x="21468" y="17325"/>
                    <a:pt x="21468" y="17325"/>
                  </a:cubicBezTo>
                  <a:cubicBezTo>
                    <a:pt x="21468" y="18225"/>
                    <a:pt x="21468" y="18225"/>
                    <a:pt x="21468" y="18225"/>
                  </a:cubicBezTo>
                  <a:cubicBezTo>
                    <a:pt x="21159" y="18225"/>
                    <a:pt x="21159" y="18225"/>
                    <a:pt x="21159" y="18225"/>
                  </a:cubicBezTo>
                  <a:cubicBezTo>
                    <a:pt x="20851" y="17925"/>
                    <a:pt x="20851" y="17925"/>
                    <a:pt x="20851" y="17925"/>
                  </a:cubicBezTo>
                  <a:cubicBezTo>
                    <a:pt x="20498" y="17925"/>
                    <a:pt x="20498" y="17925"/>
                    <a:pt x="20498" y="17925"/>
                  </a:cubicBezTo>
                  <a:cubicBezTo>
                    <a:pt x="19925" y="18750"/>
                    <a:pt x="19925" y="18750"/>
                    <a:pt x="19925" y="18750"/>
                  </a:cubicBezTo>
                  <a:cubicBezTo>
                    <a:pt x="19396" y="18825"/>
                    <a:pt x="19396" y="18825"/>
                    <a:pt x="19396" y="18825"/>
                  </a:cubicBezTo>
                  <a:cubicBezTo>
                    <a:pt x="19176" y="19725"/>
                    <a:pt x="19176" y="19725"/>
                    <a:pt x="19176" y="19725"/>
                  </a:cubicBezTo>
                  <a:cubicBezTo>
                    <a:pt x="18382" y="19500"/>
                    <a:pt x="18382" y="19500"/>
                    <a:pt x="18382" y="19500"/>
                  </a:cubicBezTo>
                  <a:cubicBezTo>
                    <a:pt x="18162" y="20100"/>
                    <a:pt x="18162" y="20100"/>
                    <a:pt x="18162" y="20100"/>
                  </a:cubicBezTo>
                  <a:cubicBezTo>
                    <a:pt x="17853" y="20700"/>
                    <a:pt x="17853" y="20700"/>
                    <a:pt x="17853" y="20700"/>
                  </a:cubicBezTo>
                  <a:cubicBezTo>
                    <a:pt x="17500" y="21000"/>
                    <a:pt x="17500" y="21000"/>
                    <a:pt x="17500" y="21000"/>
                  </a:cubicBezTo>
                  <a:cubicBezTo>
                    <a:pt x="16839" y="21375"/>
                    <a:pt x="16839" y="21375"/>
                    <a:pt x="16839" y="21375"/>
                  </a:cubicBezTo>
                  <a:cubicBezTo>
                    <a:pt x="16266" y="21600"/>
                    <a:pt x="16266" y="21600"/>
                    <a:pt x="16266" y="21600"/>
                  </a:cubicBezTo>
                  <a:cubicBezTo>
                    <a:pt x="15605" y="21075"/>
                    <a:pt x="15605" y="21075"/>
                    <a:pt x="15605" y="21075"/>
                  </a:cubicBezTo>
                  <a:cubicBezTo>
                    <a:pt x="15252" y="21150"/>
                    <a:pt x="15252" y="21150"/>
                    <a:pt x="15252" y="21150"/>
                  </a:cubicBezTo>
                  <a:cubicBezTo>
                    <a:pt x="14856" y="20625"/>
                    <a:pt x="14856" y="20625"/>
                    <a:pt x="14856" y="20625"/>
                  </a:cubicBezTo>
                  <a:cubicBezTo>
                    <a:pt x="14106" y="20100"/>
                    <a:pt x="14106" y="20100"/>
                    <a:pt x="14106" y="20100"/>
                  </a:cubicBezTo>
                  <a:cubicBezTo>
                    <a:pt x="13313" y="19200"/>
                    <a:pt x="13313" y="19200"/>
                    <a:pt x="13313" y="19200"/>
                  </a:cubicBezTo>
                  <a:cubicBezTo>
                    <a:pt x="12696" y="18825"/>
                    <a:pt x="12696" y="18825"/>
                    <a:pt x="12696" y="18825"/>
                  </a:cubicBezTo>
                  <a:cubicBezTo>
                    <a:pt x="11770" y="18150"/>
                    <a:pt x="11770" y="18150"/>
                    <a:pt x="11770" y="18150"/>
                  </a:cubicBezTo>
                  <a:cubicBezTo>
                    <a:pt x="11285" y="17400"/>
                    <a:pt x="11285" y="17400"/>
                    <a:pt x="11285" y="17400"/>
                  </a:cubicBezTo>
                  <a:cubicBezTo>
                    <a:pt x="10712" y="17250"/>
                    <a:pt x="10712" y="17250"/>
                    <a:pt x="10712" y="17250"/>
                  </a:cubicBezTo>
                  <a:cubicBezTo>
                    <a:pt x="9786" y="16275"/>
                    <a:pt x="9786" y="16275"/>
                    <a:pt x="9786" y="16275"/>
                  </a:cubicBezTo>
                  <a:cubicBezTo>
                    <a:pt x="9301" y="15450"/>
                    <a:pt x="9301" y="15450"/>
                    <a:pt x="9301" y="15450"/>
                  </a:cubicBezTo>
                  <a:cubicBezTo>
                    <a:pt x="8596" y="14925"/>
                    <a:pt x="8596" y="14925"/>
                    <a:pt x="8596" y="14925"/>
                  </a:cubicBezTo>
                  <a:cubicBezTo>
                    <a:pt x="7891" y="13875"/>
                    <a:pt x="7891" y="13875"/>
                    <a:pt x="7891" y="13875"/>
                  </a:cubicBezTo>
                  <a:cubicBezTo>
                    <a:pt x="7273" y="14025"/>
                    <a:pt x="7273" y="14025"/>
                    <a:pt x="7273" y="14025"/>
                  </a:cubicBezTo>
                  <a:cubicBezTo>
                    <a:pt x="6789" y="14550"/>
                    <a:pt x="6789" y="14550"/>
                    <a:pt x="6789" y="14550"/>
                  </a:cubicBezTo>
                  <a:cubicBezTo>
                    <a:pt x="3703" y="14625"/>
                    <a:pt x="3703" y="14625"/>
                    <a:pt x="3703" y="14625"/>
                  </a:cubicBezTo>
                  <a:cubicBezTo>
                    <a:pt x="3482" y="14175"/>
                    <a:pt x="3482" y="14175"/>
                    <a:pt x="3482" y="14175"/>
                  </a:cubicBezTo>
                  <a:cubicBezTo>
                    <a:pt x="2909" y="13725"/>
                    <a:pt x="2909" y="13725"/>
                    <a:pt x="2909" y="13725"/>
                  </a:cubicBezTo>
                  <a:cubicBezTo>
                    <a:pt x="2865" y="14025"/>
                    <a:pt x="2865" y="14025"/>
                    <a:pt x="2865" y="14025"/>
                  </a:cubicBezTo>
                  <a:cubicBezTo>
                    <a:pt x="2336" y="14325"/>
                    <a:pt x="2336" y="14325"/>
                    <a:pt x="2336" y="14325"/>
                  </a:cubicBezTo>
                  <a:cubicBezTo>
                    <a:pt x="2072" y="14175"/>
                    <a:pt x="2072" y="14175"/>
                    <a:pt x="2072" y="14175"/>
                  </a:cubicBezTo>
                  <a:cubicBezTo>
                    <a:pt x="2072" y="14175"/>
                    <a:pt x="1763" y="13575"/>
                    <a:pt x="1719" y="13500"/>
                  </a:cubicBezTo>
                  <a:cubicBezTo>
                    <a:pt x="1675" y="13350"/>
                    <a:pt x="1455" y="13050"/>
                    <a:pt x="1455" y="13050"/>
                  </a:cubicBezTo>
                  <a:cubicBezTo>
                    <a:pt x="1322" y="12150"/>
                    <a:pt x="1322" y="12150"/>
                    <a:pt x="1322" y="12150"/>
                  </a:cubicBezTo>
                  <a:cubicBezTo>
                    <a:pt x="882" y="11400"/>
                    <a:pt x="882" y="11400"/>
                    <a:pt x="882" y="11400"/>
                  </a:cubicBezTo>
                  <a:cubicBezTo>
                    <a:pt x="617" y="10800"/>
                    <a:pt x="617" y="10800"/>
                    <a:pt x="617" y="10800"/>
                  </a:cubicBezTo>
                  <a:cubicBezTo>
                    <a:pt x="441" y="9750"/>
                    <a:pt x="441" y="9750"/>
                    <a:pt x="441" y="9750"/>
                  </a:cubicBezTo>
                  <a:cubicBezTo>
                    <a:pt x="220" y="8925"/>
                    <a:pt x="220" y="8925"/>
                    <a:pt x="220" y="8925"/>
                  </a:cubicBezTo>
                  <a:cubicBezTo>
                    <a:pt x="0" y="8475"/>
                    <a:pt x="0" y="8475"/>
                    <a:pt x="0" y="8475"/>
                  </a:cubicBezTo>
                  <a:cubicBezTo>
                    <a:pt x="705" y="8175"/>
                    <a:pt x="705" y="8175"/>
                    <a:pt x="705" y="8175"/>
                  </a:cubicBezTo>
                  <a:cubicBezTo>
                    <a:pt x="1278" y="6750"/>
                    <a:pt x="1278" y="6750"/>
                    <a:pt x="1278" y="6750"/>
                  </a:cubicBezTo>
                  <a:cubicBezTo>
                    <a:pt x="1278" y="5475"/>
                    <a:pt x="1278" y="5475"/>
                    <a:pt x="1278" y="5475"/>
                  </a:cubicBezTo>
                  <a:cubicBezTo>
                    <a:pt x="1543" y="4650"/>
                    <a:pt x="1543" y="4650"/>
                    <a:pt x="1543" y="4650"/>
                  </a:cubicBezTo>
                  <a:cubicBezTo>
                    <a:pt x="2292" y="3975"/>
                    <a:pt x="2292" y="3975"/>
                    <a:pt x="2292" y="3975"/>
                  </a:cubicBezTo>
                  <a:cubicBezTo>
                    <a:pt x="2292" y="3225"/>
                    <a:pt x="2292" y="3225"/>
                    <a:pt x="2292" y="3225"/>
                  </a:cubicBezTo>
                  <a:cubicBezTo>
                    <a:pt x="3042" y="2475"/>
                    <a:pt x="3042" y="2475"/>
                    <a:pt x="3042" y="2475"/>
                  </a:cubicBezTo>
                  <a:cubicBezTo>
                    <a:pt x="3042" y="1200"/>
                    <a:pt x="3042" y="1200"/>
                    <a:pt x="3042" y="1200"/>
                  </a:cubicBezTo>
                  <a:cubicBezTo>
                    <a:pt x="2909" y="0"/>
                    <a:pt x="2909" y="0"/>
                    <a:pt x="2909" y="0"/>
                  </a:cubicBezTo>
                  <a:cubicBezTo>
                    <a:pt x="3394" y="0"/>
                    <a:pt x="3394" y="0"/>
                    <a:pt x="3394" y="0"/>
                  </a:cubicBezTo>
                  <a:cubicBezTo>
                    <a:pt x="3571" y="600"/>
                    <a:pt x="3571" y="600"/>
                    <a:pt x="3571" y="600"/>
                  </a:cubicBezTo>
                  <a:cubicBezTo>
                    <a:pt x="4232" y="1725"/>
                    <a:pt x="4232" y="1725"/>
                    <a:pt x="4232" y="1725"/>
                  </a:cubicBezTo>
                  <a:cubicBezTo>
                    <a:pt x="4717" y="3075"/>
                    <a:pt x="4717" y="3075"/>
                    <a:pt x="4717" y="3075"/>
                  </a:cubicBezTo>
                  <a:cubicBezTo>
                    <a:pt x="4717" y="4800"/>
                    <a:pt x="4717" y="4800"/>
                    <a:pt x="4717" y="4800"/>
                  </a:cubicBezTo>
                  <a:cubicBezTo>
                    <a:pt x="4540" y="5700"/>
                    <a:pt x="4540" y="5700"/>
                    <a:pt x="4540" y="5700"/>
                  </a:cubicBezTo>
                  <a:cubicBezTo>
                    <a:pt x="4276" y="6150"/>
                    <a:pt x="4276" y="6150"/>
                    <a:pt x="4276" y="6150"/>
                  </a:cubicBezTo>
                  <a:cubicBezTo>
                    <a:pt x="3835" y="5400"/>
                    <a:pt x="3835" y="5400"/>
                    <a:pt x="3835" y="5400"/>
                  </a:cubicBezTo>
                  <a:cubicBezTo>
                    <a:pt x="3218" y="5175"/>
                    <a:pt x="3218" y="5175"/>
                    <a:pt x="3218" y="5175"/>
                  </a:cubicBezTo>
                  <a:cubicBezTo>
                    <a:pt x="2292" y="5700"/>
                    <a:pt x="2292" y="5700"/>
                    <a:pt x="2292" y="5700"/>
                  </a:cubicBezTo>
                  <a:cubicBezTo>
                    <a:pt x="2292" y="6975"/>
                    <a:pt x="2292" y="6975"/>
                    <a:pt x="2292" y="6975"/>
                  </a:cubicBezTo>
                  <a:cubicBezTo>
                    <a:pt x="2513" y="8175"/>
                    <a:pt x="2513" y="8175"/>
                    <a:pt x="2513" y="8175"/>
                  </a:cubicBezTo>
                  <a:cubicBezTo>
                    <a:pt x="2513" y="9225"/>
                    <a:pt x="2513" y="9225"/>
                    <a:pt x="2513" y="9225"/>
                  </a:cubicBezTo>
                  <a:cubicBezTo>
                    <a:pt x="3218" y="9525"/>
                    <a:pt x="3218" y="9525"/>
                    <a:pt x="3218" y="9525"/>
                  </a:cubicBezTo>
                  <a:cubicBezTo>
                    <a:pt x="3835" y="9975"/>
                    <a:pt x="3835" y="9975"/>
                    <a:pt x="3835" y="9975"/>
                  </a:cubicBezTo>
                  <a:cubicBezTo>
                    <a:pt x="4584" y="9375"/>
                    <a:pt x="4584" y="9375"/>
                    <a:pt x="4584" y="9375"/>
                  </a:cubicBezTo>
                  <a:cubicBezTo>
                    <a:pt x="4584" y="8475"/>
                    <a:pt x="4584" y="8475"/>
                    <a:pt x="4584" y="8475"/>
                  </a:cubicBezTo>
                  <a:cubicBezTo>
                    <a:pt x="5334" y="8175"/>
                    <a:pt x="5334" y="8175"/>
                    <a:pt x="5334" y="8175"/>
                  </a:cubicBezTo>
                  <a:cubicBezTo>
                    <a:pt x="6083" y="8775"/>
                    <a:pt x="6083" y="8775"/>
                    <a:pt x="6083" y="8775"/>
                  </a:cubicBezTo>
                  <a:cubicBezTo>
                    <a:pt x="5951" y="8025"/>
                    <a:pt x="5951" y="8025"/>
                    <a:pt x="5951" y="8025"/>
                  </a:cubicBezTo>
                  <a:cubicBezTo>
                    <a:pt x="7097" y="8325"/>
                    <a:pt x="7097" y="8325"/>
                    <a:pt x="7097" y="8325"/>
                  </a:cubicBezTo>
                  <a:cubicBezTo>
                    <a:pt x="7714" y="8175"/>
                    <a:pt x="7714" y="8175"/>
                    <a:pt x="7714" y="8175"/>
                  </a:cubicBezTo>
                  <a:cubicBezTo>
                    <a:pt x="8860" y="8400"/>
                    <a:pt x="8860" y="8400"/>
                    <a:pt x="8860" y="8400"/>
                  </a:cubicBezTo>
                  <a:cubicBezTo>
                    <a:pt x="9478" y="8400"/>
                    <a:pt x="9478" y="8400"/>
                    <a:pt x="9478" y="8400"/>
                  </a:cubicBezTo>
                  <a:cubicBezTo>
                    <a:pt x="9830" y="9375"/>
                    <a:pt x="9830" y="9375"/>
                    <a:pt x="9830" y="9375"/>
                  </a:cubicBezTo>
                  <a:cubicBezTo>
                    <a:pt x="10095" y="9375"/>
                    <a:pt x="10095" y="9375"/>
                    <a:pt x="10095" y="9375"/>
                  </a:cubicBezTo>
                  <a:cubicBezTo>
                    <a:pt x="10095" y="8475"/>
                    <a:pt x="10095" y="8475"/>
                    <a:pt x="10095" y="8475"/>
                  </a:cubicBezTo>
                  <a:cubicBezTo>
                    <a:pt x="11064" y="8025"/>
                    <a:pt x="11064" y="8025"/>
                    <a:pt x="11064" y="8025"/>
                  </a:cubicBezTo>
                  <a:cubicBezTo>
                    <a:pt x="11549" y="8025"/>
                    <a:pt x="11549" y="8025"/>
                    <a:pt x="11549" y="8025"/>
                  </a:cubicBezTo>
                  <a:cubicBezTo>
                    <a:pt x="11770" y="9300"/>
                    <a:pt x="11770" y="9300"/>
                    <a:pt x="11770" y="9300"/>
                  </a:cubicBezTo>
                  <a:cubicBezTo>
                    <a:pt x="11197" y="9300"/>
                    <a:pt x="11197" y="9300"/>
                    <a:pt x="11197" y="9300"/>
                  </a:cubicBezTo>
                  <a:cubicBezTo>
                    <a:pt x="11020" y="10200"/>
                    <a:pt x="11020" y="10200"/>
                    <a:pt x="11020" y="10200"/>
                  </a:cubicBezTo>
                  <a:cubicBezTo>
                    <a:pt x="10580" y="10425"/>
                    <a:pt x="10580" y="10425"/>
                    <a:pt x="10580" y="10425"/>
                  </a:cubicBezTo>
                  <a:cubicBezTo>
                    <a:pt x="11241" y="11475"/>
                    <a:pt x="11241" y="11475"/>
                    <a:pt x="11241" y="11475"/>
                  </a:cubicBezTo>
                  <a:cubicBezTo>
                    <a:pt x="11726" y="11475"/>
                    <a:pt x="11726" y="11475"/>
                    <a:pt x="11726" y="11475"/>
                  </a:cubicBezTo>
                  <a:cubicBezTo>
                    <a:pt x="12607" y="10875"/>
                    <a:pt x="12607" y="10875"/>
                    <a:pt x="12607" y="10875"/>
                  </a:cubicBezTo>
                  <a:cubicBezTo>
                    <a:pt x="13445" y="11100"/>
                    <a:pt x="13445" y="11100"/>
                    <a:pt x="13445" y="11100"/>
                  </a:cubicBezTo>
                  <a:cubicBezTo>
                    <a:pt x="14371" y="12675"/>
                    <a:pt x="14371" y="12675"/>
                    <a:pt x="14371" y="12675"/>
                  </a:cubicBezTo>
                  <a:cubicBezTo>
                    <a:pt x="14679" y="12150"/>
                    <a:pt x="14679" y="12150"/>
                    <a:pt x="14679" y="12150"/>
                  </a:cubicBezTo>
                  <a:cubicBezTo>
                    <a:pt x="15296" y="12150"/>
                    <a:pt x="15296" y="12150"/>
                    <a:pt x="15296" y="12150"/>
                  </a:cubicBezTo>
                  <a:cubicBezTo>
                    <a:pt x="16046" y="11700"/>
                    <a:pt x="16046" y="11700"/>
                    <a:pt x="16046" y="11700"/>
                  </a:cubicBezTo>
                  <a:cubicBezTo>
                    <a:pt x="16354" y="12225"/>
                    <a:pt x="16354" y="12225"/>
                    <a:pt x="16354" y="12225"/>
                  </a:cubicBezTo>
                  <a:cubicBezTo>
                    <a:pt x="16266" y="12975"/>
                    <a:pt x="16266" y="12975"/>
                    <a:pt x="16266" y="12975"/>
                  </a:cubicBezTo>
                  <a:cubicBezTo>
                    <a:pt x="15825" y="13500"/>
                    <a:pt x="15825" y="13500"/>
                    <a:pt x="15825" y="13500"/>
                  </a:cubicBezTo>
                  <a:cubicBezTo>
                    <a:pt x="15825" y="14325"/>
                    <a:pt x="15825" y="14325"/>
                    <a:pt x="15825" y="14325"/>
                  </a:cubicBezTo>
                  <a:cubicBezTo>
                    <a:pt x="16354" y="15150"/>
                    <a:pt x="16354" y="15150"/>
                    <a:pt x="16354" y="15150"/>
                  </a:cubicBezTo>
                  <a:cubicBezTo>
                    <a:pt x="16398" y="14250"/>
                    <a:pt x="16398" y="14250"/>
                    <a:pt x="16398" y="14250"/>
                  </a:cubicBezTo>
                  <a:cubicBezTo>
                    <a:pt x="16663" y="13800"/>
                    <a:pt x="16663" y="13800"/>
                    <a:pt x="16663" y="13800"/>
                  </a:cubicBezTo>
                  <a:cubicBezTo>
                    <a:pt x="17236" y="14025"/>
                    <a:pt x="17236" y="14025"/>
                    <a:pt x="17236" y="14025"/>
                  </a:cubicBezTo>
                  <a:cubicBezTo>
                    <a:pt x="17236" y="13275"/>
                    <a:pt x="17236" y="13275"/>
                    <a:pt x="17236" y="13275"/>
                  </a:cubicBezTo>
                  <a:cubicBezTo>
                    <a:pt x="17809" y="13125"/>
                    <a:pt x="17809" y="13125"/>
                    <a:pt x="17809" y="13125"/>
                  </a:cubicBezTo>
                  <a:cubicBezTo>
                    <a:pt x="17941" y="11925"/>
                    <a:pt x="17941" y="11925"/>
                    <a:pt x="17941" y="11925"/>
                  </a:cubicBezTo>
                  <a:cubicBezTo>
                    <a:pt x="17853" y="10425"/>
                    <a:pt x="17853" y="10425"/>
                    <a:pt x="17853" y="10425"/>
                  </a:cubicBezTo>
                  <a:cubicBezTo>
                    <a:pt x="18382" y="9975"/>
                    <a:pt x="18382" y="9975"/>
                    <a:pt x="18382" y="9975"/>
                  </a:cubicBezTo>
                  <a:cubicBezTo>
                    <a:pt x="18823" y="9750"/>
                    <a:pt x="18823" y="9750"/>
                    <a:pt x="18823" y="9750"/>
                  </a:cubicBezTo>
                  <a:cubicBezTo>
                    <a:pt x="19352" y="10725"/>
                    <a:pt x="19352" y="10725"/>
                    <a:pt x="19352" y="10725"/>
                  </a:cubicBezTo>
                  <a:cubicBezTo>
                    <a:pt x="19616" y="10275"/>
                    <a:pt x="19616" y="10275"/>
                    <a:pt x="19616" y="10275"/>
                  </a:cubicBezTo>
                  <a:cubicBezTo>
                    <a:pt x="20189" y="11550"/>
                    <a:pt x="20189" y="11550"/>
                    <a:pt x="20189" y="11550"/>
                  </a:cubicBezTo>
                  <a:cubicBezTo>
                    <a:pt x="20895" y="12750"/>
                    <a:pt x="20895" y="12750"/>
                    <a:pt x="20895" y="12750"/>
                  </a:cubicBezTo>
                  <a:cubicBezTo>
                    <a:pt x="21468" y="13725"/>
                    <a:pt x="21468" y="13725"/>
                    <a:pt x="21468" y="13725"/>
                  </a:cubicBezTo>
                  <a:cubicBezTo>
                    <a:pt x="21600" y="14175"/>
                    <a:pt x="21600" y="14175"/>
                    <a:pt x="21600" y="141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" name="Freeform 12"/>
            <p:cNvSpPr/>
            <p:nvPr/>
          </p:nvSpPr>
          <p:spPr>
            <a:xfrm>
              <a:off x="1878878" y="5214122"/>
              <a:ext cx="652947" cy="102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45" y="7925"/>
                  </a:moveTo>
                  <a:lnTo>
                    <a:pt x="19727" y="7434"/>
                  </a:lnTo>
                  <a:lnTo>
                    <a:pt x="21490" y="7364"/>
                  </a:lnTo>
                  <a:lnTo>
                    <a:pt x="20939" y="6031"/>
                  </a:lnTo>
                  <a:lnTo>
                    <a:pt x="21600" y="4769"/>
                  </a:lnTo>
                  <a:lnTo>
                    <a:pt x="20939" y="3787"/>
                  </a:lnTo>
                  <a:lnTo>
                    <a:pt x="20829" y="2735"/>
                  </a:lnTo>
                  <a:lnTo>
                    <a:pt x="19506" y="1964"/>
                  </a:lnTo>
                  <a:lnTo>
                    <a:pt x="20167" y="1052"/>
                  </a:lnTo>
                  <a:lnTo>
                    <a:pt x="18845" y="0"/>
                  </a:lnTo>
                  <a:lnTo>
                    <a:pt x="16310" y="0"/>
                  </a:lnTo>
                  <a:lnTo>
                    <a:pt x="14547" y="1543"/>
                  </a:lnTo>
                  <a:lnTo>
                    <a:pt x="12343" y="2034"/>
                  </a:lnTo>
                  <a:lnTo>
                    <a:pt x="12122" y="3086"/>
                  </a:lnTo>
                  <a:lnTo>
                    <a:pt x="11020" y="3997"/>
                  </a:lnTo>
                  <a:lnTo>
                    <a:pt x="8376" y="4068"/>
                  </a:lnTo>
                  <a:lnTo>
                    <a:pt x="7384" y="4909"/>
                  </a:lnTo>
                  <a:lnTo>
                    <a:pt x="7384" y="6312"/>
                  </a:lnTo>
                  <a:lnTo>
                    <a:pt x="4849" y="7364"/>
                  </a:lnTo>
                  <a:lnTo>
                    <a:pt x="3086" y="7574"/>
                  </a:lnTo>
                  <a:lnTo>
                    <a:pt x="3527" y="8766"/>
                  </a:lnTo>
                  <a:lnTo>
                    <a:pt x="2424" y="10169"/>
                  </a:lnTo>
                  <a:lnTo>
                    <a:pt x="331" y="11431"/>
                  </a:lnTo>
                  <a:lnTo>
                    <a:pt x="0" y="12413"/>
                  </a:lnTo>
                  <a:lnTo>
                    <a:pt x="992" y="13745"/>
                  </a:lnTo>
                  <a:lnTo>
                    <a:pt x="2535" y="14727"/>
                  </a:lnTo>
                  <a:lnTo>
                    <a:pt x="1873" y="15849"/>
                  </a:lnTo>
                  <a:lnTo>
                    <a:pt x="1322" y="16831"/>
                  </a:lnTo>
                  <a:lnTo>
                    <a:pt x="3306" y="17112"/>
                  </a:lnTo>
                  <a:lnTo>
                    <a:pt x="5069" y="18234"/>
                  </a:lnTo>
                  <a:lnTo>
                    <a:pt x="5069" y="20618"/>
                  </a:lnTo>
                  <a:lnTo>
                    <a:pt x="7053" y="20478"/>
                  </a:lnTo>
                  <a:lnTo>
                    <a:pt x="8486" y="21600"/>
                  </a:lnTo>
                  <a:lnTo>
                    <a:pt x="9147" y="20408"/>
                  </a:lnTo>
                  <a:lnTo>
                    <a:pt x="10580" y="20408"/>
                  </a:lnTo>
                  <a:lnTo>
                    <a:pt x="11241" y="19706"/>
                  </a:lnTo>
                  <a:lnTo>
                    <a:pt x="11792" y="18865"/>
                  </a:lnTo>
                  <a:lnTo>
                    <a:pt x="12012" y="17462"/>
                  </a:lnTo>
                  <a:lnTo>
                    <a:pt x="13004" y="16831"/>
                  </a:lnTo>
                  <a:lnTo>
                    <a:pt x="13114" y="15990"/>
                  </a:lnTo>
                  <a:lnTo>
                    <a:pt x="14767" y="15078"/>
                  </a:lnTo>
                  <a:lnTo>
                    <a:pt x="13886" y="14587"/>
                  </a:lnTo>
                  <a:lnTo>
                    <a:pt x="14767" y="13956"/>
                  </a:lnTo>
                  <a:lnTo>
                    <a:pt x="15649" y="13675"/>
                  </a:lnTo>
                  <a:lnTo>
                    <a:pt x="15649" y="12764"/>
                  </a:lnTo>
                  <a:lnTo>
                    <a:pt x="16641" y="12413"/>
                  </a:lnTo>
                  <a:lnTo>
                    <a:pt x="17633" y="11712"/>
                  </a:lnTo>
                  <a:lnTo>
                    <a:pt x="19065" y="11291"/>
                  </a:lnTo>
                  <a:lnTo>
                    <a:pt x="19506" y="10379"/>
                  </a:lnTo>
                  <a:lnTo>
                    <a:pt x="18404" y="9888"/>
                  </a:lnTo>
                  <a:lnTo>
                    <a:pt x="18073" y="9257"/>
                  </a:lnTo>
                  <a:lnTo>
                    <a:pt x="18845" y="8766"/>
                  </a:lnTo>
                  <a:lnTo>
                    <a:pt x="18845" y="792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" name="Freeform 18"/>
            <p:cNvSpPr/>
            <p:nvPr/>
          </p:nvSpPr>
          <p:spPr>
            <a:xfrm>
              <a:off x="969426" y="9761428"/>
              <a:ext cx="406427" cy="363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44" y="13475"/>
                  </a:moveTo>
                  <a:lnTo>
                    <a:pt x="19830" y="15259"/>
                  </a:lnTo>
                  <a:lnTo>
                    <a:pt x="18944" y="17637"/>
                  </a:lnTo>
                  <a:lnTo>
                    <a:pt x="16466" y="18628"/>
                  </a:lnTo>
                  <a:lnTo>
                    <a:pt x="14872" y="18429"/>
                  </a:lnTo>
                  <a:lnTo>
                    <a:pt x="12748" y="20807"/>
                  </a:lnTo>
                  <a:lnTo>
                    <a:pt x="10800" y="21600"/>
                  </a:lnTo>
                  <a:lnTo>
                    <a:pt x="8144" y="20213"/>
                  </a:lnTo>
                  <a:lnTo>
                    <a:pt x="4603" y="17240"/>
                  </a:lnTo>
                  <a:lnTo>
                    <a:pt x="3364" y="12683"/>
                  </a:lnTo>
                  <a:lnTo>
                    <a:pt x="708" y="8323"/>
                  </a:lnTo>
                  <a:lnTo>
                    <a:pt x="0" y="4558"/>
                  </a:lnTo>
                  <a:lnTo>
                    <a:pt x="1948" y="2180"/>
                  </a:lnTo>
                  <a:lnTo>
                    <a:pt x="4249" y="1783"/>
                  </a:lnTo>
                  <a:lnTo>
                    <a:pt x="6197" y="0"/>
                  </a:lnTo>
                  <a:lnTo>
                    <a:pt x="7613" y="0"/>
                  </a:lnTo>
                  <a:lnTo>
                    <a:pt x="8675" y="2180"/>
                  </a:lnTo>
                  <a:lnTo>
                    <a:pt x="10269" y="4558"/>
                  </a:lnTo>
                  <a:lnTo>
                    <a:pt x="13633" y="4558"/>
                  </a:lnTo>
                  <a:lnTo>
                    <a:pt x="16111" y="1189"/>
                  </a:lnTo>
                  <a:lnTo>
                    <a:pt x="18236" y="1783"/>
                  </a:lnTo>
                  <a:lnTo>
                    <a:pt x="18236" y="4954"/>
                  </a:lnTo>
                  <a:lnTo>
                    <a:pt x="20007" y="6341"/>
                  </a:lnTo>
                  <a:lnTo>
                    <a:pt x="20538" y="8719"/>
                  </a:lnTo>
                  <a:lnTo>
                    <a:pt x="21600" y="10106"/>
                  </a:lnTo>
                  <a:lnTo>
                    <a:pt x="18413" y="10106"/>
                  </a:lnTo>
                  <a:lnTo>
                    <a:pt x="17705" y="11890"/>
                  </a:lnTo>
                  <a:lnTo>
                    <a:pt x="18944" y="1347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" name="Freeform 19"/>
            <p:cNvSpPr/>
            <p:nvPr/>
          </p:nvSpPr>
          <p:spPr>
            <a:xfrm>
              <a:off x="1289228" y="10244483"/>
              <a:ext cx="376446" cy="339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35" y="5294"/>
                  </a:moveTo>
                  <a:lnTo>
                    <a:pt x="4014" y="6141"/>
                  </a:lnTo>
                  <a:lnTo>
                    <a:pt x="2485" y="5929"/>
                  </a:lnTo>
                  <a:lnTo>
                    <a:pt x="0" y="6776"/>
                  </a:lnTo>
                  <a:lnTo>
                    <a:pt x="765" y="13341"/>
                  </a:lnTo>
                  <a:lnTo>
                    <a:pt x="3250" y="16094"/>
                  </a:lnTo>
                  <a:lnTo>
                    <a:pt x="7455" y="16729"/>
                  </a:lnTo>
                  <a:lnTo>
                    <a:pt x="9558" y="19482"/>
                  </a:lnTo>
                  <a:lnTo>
                    <a:pt x="10513" y="21600"/>
                  </a:lnTo>
                  <a:lnTo>
                    <a:pt x="12234" y="18212"/>
                  </a:lnTo>
                  <a:lnTo>
                    <a:pt x="14910" y="18212"/>
                  </a:lnTo>
                  <a:lnTo>
                    <a:pt x="15292" y="16094"/>
                  </a:lnTo>
                  <a:lnTo>
                    <a:pt x="14336" y="12918"/>
                  </a:lnTo>
                  <a:lnTo>
                    <a:pt x="15292" y="8047"/>
                  </a:lnTo>
                  <a:lnTo>
                    <a:pt x="17777" y="6776"/>
                  </a:lnTo>
                  <a:lnTo>
                    <a:pt x="21600" y="7200"/>
                  </a:lnTo>
                  <a:lnTo>
                    <a:pt x="20835" y="3388"/>
                  </a:lnTo>
                  <a:lnTo>
                    <a:pt x="17204" y="0"/>
                  </a:lnTo>
                  <a:lnTo>
                    <a:pt x="15674" y="1271"/>
                  </a:lnTo>
                  <a:lnTo>
                    <a:pt x="15674" y="3812"/>
                  </a:lnTo>
                  <a:lnTo>
                    <a:pt x="14336" y="5294"/>
                  </a:lnTo>
                  <a:lnTo>
                    <a:pt x="11087" y="5718"/>
                  </a:lnTo>
                  <a:lnTo>
                    <a:pt x="9940" y="6776"/>
                  </a:lnTo>
                  <a:lnTo>
                    <a:pt x="8028" y="5294"/>
                  </a:lnTo>
                  <a:lnTo>
                    <a:pt x="5735" y="5294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" name="Freeform 20"/>
            <p:cNvSpPr/>
            <p:nvPr/>
          </p:nvSpPr>
          <p:spPr>
            <a:xfrm>
              <a:off x="1472460" y="10351077"/>
              <a:ext cx="196552" cy="29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95" y="13106"/>
                  </a:moveTo>
                  <a:lnTo>
                    <a:pt x="8420" y="13106"/>
                  </a:lnTo>
                  <a:lnTo>
                    <a:pt x="9153" y="10679"/>
                  </a:lnTo>
                  <a:lnTo>
                    <a:pt x="7322" y="7038"/>
                  </a:lnTo>
                  <a:lnTo>
                    <a:pt x="9153" y="1456"/>
                  </a:lnTo>
                  <a:lnTo>
                    <a:pt x="13912" y="0"/>
                  </a:lnTo>
                  <a:lnTo>
                    <a:pt x="16475" y="3155"/>
                  </a:lnTo>
                  <a:lnTo>
                    <a:pt x="21600" y="6067"/>
                  </a:lnTo>
                  <a:lnTo>
                    <a:pt x="20868" y="9708"/>
                  </a:lnTo>
                  <a:lnTo>
                    <a:pt x="16841" y="14562"/>
                  </a:lnTo>
                  <a:lnTo>
                    <a:pt x="12814" y="19173"/>
                  </a:lnTo>
                  <a:lnTo>
                    <a:pt x="7322" y="21600"/>
                  </a:lnTo>
                  <a:lnTo>
                    <a:pt x="5858" y="17474"/>
                  </a:lnTo>
                  <a:lnTo>
                    <a:pt x="0" y="16989"/>
                  </a:lnTo>
                  <a:lnTo>
                    <a:pt x="3295" y="1310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" name="Freeform 21"/>
            <p:cNvSpPr/>
            <p:nvPr/>
          </p:nvSpPr>
          <p:spPr>
            <a:xfrm>
              <a:off x="1539088" y="10164530"/>
              <a:ext cx="609640" cy="110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85" y="16510"/>
                  </a:moveTo>
                  <a:lnTo>
                    <a:pt x="2597" y="15857"/>
                  </a:lnTo>
                  <a:lnTo>
                    <a:pt x="2597" y="15009"/>
                  </a:lnTo>
                  <a:lnTo>
                    <a:pt x="1770" y="13639"/>
                  </a:lnTo>
                  <a:lnTo>
                    <a:pt x="0" y="12529"/>
                  </a:lnTo>
                  <a:lnTo>
                    <a:pt x="1062" y="11550"/>
                  </a:lnTo>
                  <a:lnTo>
                    <a:pt x="3069" y="11485"/>
                  </a:lnTo>
                  <a:lnTo>
                    <a:pt x="4367" y="10898"/>
                  </a:lnTo>
                  <a:lnTo>
                    <a:pt x="6256" y="10963"/>
                  </a:lnTo>
                  <a:lnTo>
                    <a:pt x="7436" y="10506"/>
                  </a:lnTo>
                  <a:lnTo>
                    <a:pt x="9325" y="11094"/>
                  </a:lnTo>
                  <a:lnTo>
                    <a:pt x="9915" y="9658"/>
                  </a:lnTo>
                  <a:lnTo>
                    <a:pt x="12039" y="8222"/>
                  </a:lnTo>
                  <a:lnTo>
                    <a:pt x="14046" y="7635"/>
                  </a:lnTo>
                  <a:lnTo>
                    <a:pt x="15344" y="7374"/>
                  </a:lnTo>
                  <a:lnTo>
                    <a:pt x="15108" y="5938"/>
                  </a:lnTo>
                  <a:lnTo>
                    <a:pt x="12748" y="5873"/>
                  </a:lnTo>
                  <a:lnTo>
                    <a:pt x="11567" y="4894"/>
                  </a:lnTo>
                  <a:lnTo>
                    <a:pt x="9797" y="3850"/>
                  </a:lnTo>
                  <a:lnTo>
                    <a:pt x="10505" y="2937"/>
                  </a:lnTo>
                  <a:lnTo>
                    <a:pt x="9325" y="2545"/>
                  </a:lnTo>
                  <a:lnTo>
                    <a:pt x="9325" y="2088"/>
                  </a:lnTo>
                  <a:lnTo>
                    <a:pt x="10623" y="2088"/>
                  </a:lnTo>
                  <a:lnTo>
                    <a:pt x="11567" y="1566"/>
                  </a:lnTo>
                  <a:lnTo>
                    <a:pt x="10977" y="1109"/>
                  </a:lnTo>
                  <a:lnTo>
                    <a:pt x="11803" y="653"/>
                  </a:lnTo>
                  <a:lnTo>
                    <a:pt x="13456" y="914"/>
                  </a:lnTo>
                  <a:lnTo>
                    <a:pt x="15108" y="522"/>
                  </a:lnTo>
                  <a:lnTo>
                    <a:pt x="16879" y="0"/>
                  </a:lnTo>
                  <a:lnTo>
                    <a:pt x="18413" y="522"/>
                  </a:lnTo>
                  <a:lnTo>
                    <a:pt x="19239" y="1240"/>
                  </a:lnTo>
                  <a:lnTo>
                    <a:pt x="20420" y="1501"/>
                  </a:lnTo>
                  <a:lnTo>
                    <a:pt x="21010" y="2284"/>
                  </a:lnTo>
                  <a:lnTo>
                    <a:pt x="21010" y="3393"/>
                  </a:lnTo>
                  <a:lnTo>
                    <a:pt x="19711" y="4046"/>
                  </a:lnTo>
                  <a:lnTo>
                    <a:pt x="19711" y="5090"/>
                  </a:lnTo>
                  <a:lnTo>
                    <a:pt x="21010" y="5743"/>
                  </a:lnTo>
                  <a:lnTo>
                    <a:pt x="21600" y="6917"/>
                  </a:lnTo>
                  <a:lnTo>
                    <a:pt x="21010" y="8157"/>
                  </a:lnTo>
                  <a:lnTo>
                    <a:pt x="20420" y="9266"/>
                  </a:lnTo>
                  <a:lnTo>
                    <a:pt x="19239" y="9919"/>
                  </a:lnTo>
                  <a:lnTo>
                    <a:pt x="19239" y="10441"/>
                  </a:lnTo>
                  <a:lnTo>
                    <a:pt x="18059" y="10963"/>
                  </a:lnTo>
                  <a:lnTo>
                    <a:pt x="15462" y="13247"/>
                  </a:lnTo>
                  <a:lnTo>
                    <a:pt x="15462" y="15074"/>
                  </a:lnTo>
                  <a:lnTo>
                    <a:pt x="16170" y="17163"/>
                  </a:lnTo>
                  <a:lnTo>
                    <a:pt x="15816" y="18859"/>
                  </a:lnTo>
                  <a:lnTo>
                    <a:pt x="15934" y="20882"/>
                  </a:lnTo>
                  <a:lnTo>
                    <a:pt x="13220" y="21535"/>
                  </a:lnTo>
                  <a:lnTo>
                    <a:pt x="11331" y="21143"/>
                  </a:lnTo>
                  <a:lnTo>
                    <a:pt x="8734" y="21600"/>
                  </a:lnTo>
                  <a:lnTo>
                    <a:pt x="6256" y="21339"/>
                  </a:lnTo>
                  <a:lnTo>
                    <a:pt x="5902" y="20099"/>
                  </a:lnTo>
                  <a:lnTo>
                    <a:pt x="4603" y="18011"/>
                  </a:lnTo>
                  <a:lnTo>
                    <a:pt x="4485" y="1651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Freeform 22"/>
            <p:cNvSpPr/>
            <p:nvPr/>
          </p:nvSpPr>
          <p:spPr>
            <a:xfrm>
              <a:off x="1539088" y="9271726"/>
              <a:ext cx="1059373" cy="107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38" y="11569"/>
                  </a:moveTo>
                  <a:lnTo>
                    <a:pt x="20581" y="9897"/>
                  </a:lnTo>
                  <a:lnTo>
                    <a:pt x="21328" y="9496"/>
                  </a:lnTo>
                  <a:lnTo>
                    <a:pt x="21464" y="8760"/>
                  </a:lnTo>
                  <a:lnTo>
                    <a:pt x="21600" y="7958"/>
                  </a:lnTo>
                  <a:lnTo>
                    <a:pt x="20174" y="7891"/>
                  </a:lnTo>
                  <a:lnTo>
                    <a:pt x="19562" y="7089"/>
                  </a:lnTo>
                  <a:lnTo>
                    <a:pt x="19494" y="5818"/>
                  </a:lnTo>
                  <a:lnTo>
                    <a:pt x="19630" y="4882"/>
                  </a:lnTo>
                  <a:lnTo>
                    <a:pt x="19834" y="3812"/>
                  </a:lnTo>
                  <a:lnTo>
                    <a:pt x="19087" y="3210"/>
                  </a:lnTo>
                  <a:lnTo>
                    <a:pt x="18679" y="1939"/>
                  </a:lnTo>
                  <a:lnTo>
                    <a:pt x="17457" y="1739"/>
                  </a:lnTo>
                  <a:lnTo>
                    <a:pt x="16777" y="1070"/>
                  </a:lnTo>
                  <a:lnTo>
                    <a:pt x="16777" y="201"/>
                  </a:lnTo>
                  <a:lnTo>
                    <a:pt x="16098" y="0"/>
                  </a:lnTo>
                  <a:lnTo>
                    <a:pt x="15691" y="1271"/>
                  </a:lnTo>
                  <a:lnTo>
                    <a:pt x="15011" y="1538"/>
                  </a:lnTo>
                  <a:lnTo>
                    <a:pt x="14332" y="869"/>
                  </a:lnTo>
                  <a:lnTo>
                    <a:pt x="13517" y="1137"/>
                  </a:lnTo>
                  <a:lnTo>
                    <a:pt x="12838" y="468"/>
                  </a:lnTo>
                  <a:lnTo>
                    <a:pt x="11683" y="1538"/>
                  </a:lnTo>
                  <a:lnTo>
                    <a:pt x="11683" y="2942"/>
                  </a:lnTo>
                  <a:lnTo>
                    <a:pt x="12430" y="3009"/>
                  </a:lnTo>
                  <a:lnTo>
                    <a:pt x="13449" y="2407"/>
                  </a:lnTo>
                  <a:lnTo>
                    <a:pt x="13449" y="3411"/>
                  </a:lnTo>
                  <a:lnTo>
                    <a:pt x="12838" y="4748"/>
                  </a:lnTo>
                  <a:lnTo>
                    <a:pt x="11479" y="5751"/>
                  </a:lnTo>
                  <a:lnTo>
                    <a:pt x="9985" y="5751"/>
                  </a:lnTo>
                  <a:lnTo>
                    <a:pt x="8491" y="7089"/>
                  </a:lnTo>
                  <a:lnTo>
                    <a:pt x="7743" y="6888"/>
                  </a:lnTo>
                  <a:lnTo>
                    <a:pt x="7404" y="7222"/>
                  </a:lnTo>
                  <a:lnTo>
                    <a:pt x="6725" y="7022"/>
                  </a:lnTo>
                  <a:lnTo>
                    <a:pt x="6249" y="6487"/>
                  </a:lnTo>
                  <a:lnTo>
                    <a:pt x="5706" y="4547"/>
                  </a:lnTo>
                  <a:lnTo>
                    <a:pt x="4958" y="4280"/>
                  </a:lnTo>
                  <a:lnTo>
                    <a:pt x="4347" y="3678"/>
                  </a:lnTo>
                  <a:lnTo>
                    <a:pt x="4347" y="2809"/>
                  </a:lnTo>
                  <a:lnTo>
                    <a:pt x="3940" y="1939"/>
                  </a:lnTo>
                  <a:lnTo>
                    <a:pt x="3192" y="1939"/>
                  </a:lnTo>
                  <a:lnTo>
                    <a:pt x="3192" y="2541"/>
                  </a:lnTo>
                  <a:lnTo>
                    <a:pt x="2785" y="3009"/>
                  </a:lnTo>
                  <a:lnTo>
                    <a:pt x="1494" y="3009"/>
                  </a:lnTo>
                  <a:lnTo>
                    <a:pt x="883" y="2608"/>
                  </a:lnTo>
                  <a:lnTo>
                    <a:pt x="0" y="3210"/>
                  </a:lnTo>
                  <a:lnTo>
                    <a:pt x="815" y="3611"/>
                  </a:lnTo>
                  <a:lnTo>
                    <a:pt x="1087" y="4480"/>
                  </a:lnTo>
                  <a:lnTo>
                    <a:pt x="1766" y="4480"/>
                  </a:lnTo>
                  <a:lnTo>
                    <a:pt x="2309" y="4280"/>
                  </a:lnTo>
                  <a:lnTo>
                    <a:pt x="2581" y="5149"/>
                  </a:lnTo>
                  <a:lnTo>
                    <a:pt x="3192" y="5617"/>
                  </a:lnTo>
                  <a:lnTo>
                    <a:pt x="4279" y="5417"/>
                  </a:lnTo>
                  <a:lnTo>
                    <a:pt x="5026" y="5751"/>
                  </a:lnTo>
                  <a:lnTo>
                    <a:pt x="5162" y="6687"/>
                  </a:lnTo>
                  <a:lnTo>
                    <a:pt x="5842" y="7356"/>
                  </a:lnTo>
                  <a:lnTo>
                    <a:pt x="6045" y="8159"/>
                  </a:lnTo>
                  <a:lnTo>
                    <a:pt x="6657" y="8827"/>
                  </a:lnTo>
                  <a:lnTo>
                    <a:pt x="6996" y="10031"/>
                  </a:lnTo>
                  <a:lnTo>
                    <a:pt x="6657" y="10900"/>
                  </a:lnTo>
                  <a:lnTo>
                    <a:pt x="7132" y="11770"/>
                  </a:lnTo>
                  <a:lnTo>
                    <a:pt x="7743" y="12438"/>
                  </a:lnTo>
                  <a:lnTo>
                    <a:pt x="8287" y="13107"/>
                  </a:lnTo>
                  <a:lnTo>
                    <a:pt x="8287" y="13910"/>
                  </a:lnTo>
                  <a:lnTo>
                    <a:pt x="8966" y="14578"/>
                  </a:lnTo>
                  <a:lnTo>
                    <a:pt x="9170" y="15581"/>
                  </a:lnTo>
                  <a:lnTo>
                    <a:pt x="9713" y="16317"/>
                  </a:lnTo>
                  <a:lnTo>
                    <a:pt x="9713" y="17922"/>
                  </a:lnTo>
                  <a:lnTo>
                    <a:pt x="10596" y="18457"/>
                  </a:lnTo>
                  <a:lnTo>
                    <a:pt x="11072" y="19193"/>
                  </a:lnTo>
                  <a:lnTo>
                    <a:pt x="11751" y="19460"/>
                  </a:lnTo>
                  <a:lnTo>
                    <a:pt x="12091" y="20263"/>
                  </a:lnTo>
                  <a:lnTo>
                    <a:pt x="12091" y="21399"/>
                  </a:lnTo>
                  <a:lnTo>
                    <a:pt x="12838" y="21600"/>
                  </a:lnTo>
                  <a:lnTo>
                    <a:pt x="14196" y="21199"/>
                  </a:lnTo>
                  <a:lnTo>
                    <a:pt x="15419" y="21199"/>
                  </a:lnTo>
                  <a:lnTo>
                    <a:pt x="16574" y="19928"/>
                  </a:lnTo>
                  <a:lnTo>
                    <a:pt x="17457" y="19527"/>
                  </a:lnTo>
                  <a:lnTo>
                    <a:pt x="17457" y="18591"/>
                  </a:lnTo>
                  <a:lnTo>
                    <a:pt x="16777" y="18123"/>
                  </a:lnTo>
                  <a:lnTo>
                    <a:pt x="15894" y="18123"/>
                  </a:lnTo>
                  <a:lnTo>
                    <a:pt x="15691" y="17588"/>
                  </a:lnTo>
                  <a:lnTo>
                    <a:pt x="17864" y="16116"/>
                  </a:lnTo>
                  <a:lnTo>
                    <a:pt x="17864" y="15448"/>
                  </a:lnTo>
                  <a:lnTo>
                    <a:pt x="17389" y="15046"/>
                  </a:lnTo>
                  <a:lnTo>
                    <a:pt x="17389" y="14311"/>
                  </a:lnTo>
                  <a:lnTo>
                    <a:pt x="16981" y="13709"/>
                  </a:lnTo>
                  <a:lnTo>
                    <a:pt x="17457" y="13107"/>
                  </a:lnTo>
                  <a:lnTo>
                    <a:pt x="18204" y="13508"/>
                  </a:lnTo>
                  <a:lnTo>
                    <a:pt x="18408" y="13976"/>
                  </a:lnTo>
                  <a:lnTo>
                    <a:pt x="18747" y="13976"/>
                  </a:lnTo>
                  <a:lnTo>
                    <a:pt x="18951" y="13107"/>
                  </a:lnTo>
                  <a:lnTo>
                    <a:pt x="20377" y="13241"/>
                  </a:lnTo>
                  <a:lnTo>
                    <a:pt x="20717" y="12238"/>
                  </a:lnTo>
                  <a:lnTo>
                    <a:pt x="20038" y="1156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Freeform 23"/>
            <p:cNvSpPr/>
            <p:nvPr/>
          </p:nvSpPr>
          <p:spPr>
            <a:xfrm>
              <a:off x="3894359" y="8642100"/>
              <a:ext cx="1592391" cy="1555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5" y="17437"/>
                  </a:moveTo>
                  <a:lnTo>
                    <a:pt x="11523" y="16743"/>
                  </a:lnTo>
                  <a:lnTo>
                    <a:pt x="10755" y="16050"/>
                  </a:lnTo>
                  <a:lnTo>
                    <a:pt x="9941" y="15680"/>
                  </a:lnTo>
                  <a:lnTo>
                    <a:pt x="8992" y="16142"/>
                  </a:lnTo>
                  <a:lnTo>
                    <a:pt x="8044" y="16281"/>
                  </a:lnTo>
                  <a:lnTo>
                    <a:pt x="7321" y="16050"/>
                  </a:lnTo>
                  <a:lnTo>
                    <a:pt x="6823" y="14986"/>
                  </a:lnTo>
                  <a:lnTo>
                    <a:pt x="6010" y="14338"/>
                  </a:lnTo>
                  <a:lnTo>
                    <a:pt x="5513" y="15263"/>
                  </a:lnTo>
                  <a:lnTo>
                    <a:pt x="4971" y="15263"/>
                  </a:lnTo>
                  <a:lnTo>
                    <a:pt x="4971" y="14523"/>
                  </a:lnTo>
                  <a:lnTo>
                    <a:pt x="5513" y="13968"/>
                  </a:lnTo>
                  <a:lnTo>
                    <a:pt x="5106" y="13228"/>
                  </a:lnTo>
                  <a:lnTo>
                    <a:pt x="4700" y="12026"/>
                  </a:lnTo>
                  <a:lnTo>
                    <a:pt x="4519" y="10823"/>
                  </a:lnTo>
                  <a:lnTo>
                    <a:pt x="3841" y="10037"/>
                  </a:lnTo>
                  <a:lnTo>
                    <a:pt x="2802" y="9621"/>
                  </a:lnTo>
                  <a:lnTo>
                    <a:pt x="2485" y="8881"/>
                  </a:lnTo>
                  <a:lnTo>
                    <a:pt x="1943" y="8279"/>
                  </a:lnTo>
                  <a:lnTo>
                    <a:pt x="904" y="8464"/>
                  </a:lnTo>
                  <a:lnTo>
                    <a:pt x="226" y="8464"/>
                  </a:lnTo>
                  <a:lnTo>
                    <a:pt x="226" y="7585"/>
                  </a:lnTo>
                  <a:lnTo>
                    <a:pt x="0" y="6707"/>
                  </a:lnTo>
                  <a:lnTo>
                    <a:pt x="0" y="6244"/>
                  </a:lnTo>
                  <a:lnTo>
                    <a:pt x="1536" y="6244"/>
                  </a:lnTo>
                  <a:lnTo>
                    <a:pt x="2033" y="5319"/>
                  </a:lnTo>
                  <a:lnTo>
                    <a:pt x="2802" y="4718"/>
                  </a:lnTo>
                  <a:lnTo>
                    <a:pt x="3344" y="4810"/>
                  </a:lnTo>
                  <a:lnTo>
                    <a:pt x="3570" y="4209"/>
                  </a:lnTo>
                  <a:lnTo>
                    <a:pt x="4790" y="3978"/>
                  </a:lnTo>
                  <a:lnTo>
                    <a:pt x="5377" y="2544"/>
                  </a:lnTo>
                  <a:lnTo>
                    <a:pt x="6417" y="1989"/>
                  </a:lnTo>
                  <a:lnTo>
                    <a:pt x="7140" y="1203"/>
                  </a:lnTo>
                  <a:lnTo>
                    <a:pt x="7411" y="0"/>
                  </a:lnTo>
                  <a:lnTo>
                    <a:pt x="8134" y="0"/>
                  </a:lnTo>
                  <a:lnTo>
                    <a:pt x="8857" y="740"/>
                  </a:lnTo>
                  <a:lnTo>
                    <a:pt x="8405" y="1249"/>
                  </a:lnTo>
                  <a:lnTo>
                    <a:pt x="8857" y="1665"/>
                  </a:lnTo>
                  <a:lnTo>
                    <a:pt x="9128" y="2128"/>
                  </a:lnTo>
                  <a:lnTo>
                    <a:pt x="9038" y="3330"/>
                  </a:lnTo>
                  <a:lnTo>
                    <a:pt x="9354" y="3700"/>
                  </a:lnTo>
                  <a:lnTo>
                    <a:pt x="9128" y="4903"/>
                  </a:lnTo>
                  <a:lnTo>
                    <a:pt x="9625" y="5227"/>
                  </a:lnTo>
                  <a:lnTo>
                    <a:pt x="10213" y="5828"/>
                  </a:lnTo>
                  <a:lnTo>
                    <a:pt x="10574" y="6799"/>
                  </a:lnTo>
                  <a:lnTo>
                    <a:pt x="10574" y="7817"/>
                  </a:lnTo>
                  <a:lnTo>
                    <a:pt x="10890" y="8418"/>
                  </a:lnTo>
                  <a:lnTo>
                    <a:pt x="10619" y="9019"/>
                  </a:lnTo>
                  <a:lnTo>
                    <a:pt x="10619" y="9898"/>
                  </a:lnTo>
                  <a:lnTo>
                    <a:pt x="10438" y="10268"/>
                  </a:lnTo>
                  <a:lnTo>
                    <a:pt x="10936" y="10638"/>
                  </a:lnTo>
                  <a:lnTo>
                    <a:pt x="11387" y="10129"/>
                  </a:lnTo>
                  <a:lnTo>
                    <a:pt x="12110" y="10129"/>
                  </a:lnTo>
                  <a:lnTo>
                    <a:pt x="12472" y="10638"/>
                  </a:lnTo>
                  <a:lnTo>
                    <a:pt x="12110" y="11286"/>
                  </a:lnTo>
                  <a:lnTo>
                    <a:pt x="11478" y="11609"/>
                  </a:lnTo>
                  <a:lnTo>
                    <a:pt x="11613" y="11979"/>
                  </a:lnTo>
                  <a:lnTo>
                    <a:pt x="12065" y="12026"/>
                  </a:lnTo>
                  <a:lnTo>
                    <a:pt x="11930" y="12997"/>
                  </a:lnTo>
                  <a:lnTo>
                    <a:pt x="11659" y="13228"/>
                  </a:lnTo>
                  <a:lnTo>
                    <a:pt x="11794" y="13922"/>
                  </a:lnTo>
                  <a:lnTo>
                    <a:pt x="12201" y="13922"/>
                  </a:lnTo>
                  <a:lnTo>
                    <a:pt x="12336" y="14338"/>
                  </a:lnTo>
                  <a:lnTo>
                    <a:pt x="12833" y="14847"/>
                  </a:lnTo>
                  <a:lnTo>
                    <a:pt x="13376" y="14570"/>
                  </a:lnTo>
                  <a:lnTo>
                    <a:pt x="13782" y="14200"/>
                  </a:lnTo>
                  <a:lnTo>
                    <a:pt x="14234" y="14477"/>
                  </a:lnTo>
                  <a:lnTo>
                    <a:pt x="14370" y="14847"/>
                  </a:lnTo>
                  <a:lnTo>
                    <a:pt x="14822" y="15217"/>
                  </a:lnTo>
                  <a:lnTo>
                    <a:pt x="15409" y="15402"/>
                  </a:lnTo>
                  <a:lnTo>
                    <a:pt x="15951" y="14940"/>
                  </a:lnTo>
                  <a:lnTo>
                    <a:pt x="16313" y="14061"/>
                  </a:lnTo>
                  <a:lnTo>
                    <a:pt x="17895" y="14061"/>
                  </a:lnTo>
                  <a:lnTo>
                    <a:pt x="18392" y="13830"/>
                  </a:lnTo>
                  <a:lnTo>
                    <a:pt x="19115" y="14200"/>
                  </a:lnTo>
                  <a:lnTo>
                    <a:pt x="19567" y="14200"/>
                  </a:lnTo>
                  <a:lnTo>
                    <a:pt x="19883" y="14708"/>
                  </a:lnTo>
                  <a:lnTo>
                    <a:pt x="19612" y="15310"/>
                  </a:lnTo>
                  <a:lnTo>
                    <a:pt x="18844" y="15726"/>
                  </a:lnTo>
                  <a:lnTo>
                    <a:pt x="18889" y="16281"/>
                  </a:lnTo>
                  <a:lnTo>
                    <a:pt x="19341" y="16281"/>
                  </a:lnTo>
                  <a:lnTo>
                    <a:pt x="19476" y="17021"/>
                  </a:lnTo>
                  <a:lnTo>
                    <a:pt x="19747" y="17622"/>
                  </a:lnTo>
                  <a:lnTo>
                    <a:pt x="20787" y="18686"/>
                  </a:lnTo>
                  <a:lnTo>
                    <a:pt x="21013" y="19426"/>
                  </a:lnTo>
                  <a:lnTo>
                    <a:pt x="21600" y="20120"/>
                  </a:lnTo>
                  <a:lnTo>
                    <a:pt x="21013" y="20906"/>
                  </a:lnTo>
                  <a:lnTo>
                    <a:pt x="20425" y="21507"/>
                  </a:lnTo>
                  <a:lnTo>
                    <a:pt x="19431" y="21507"/>
                  </a:lnTo>
                  <a:lnTo>
                    <a:pt x="18437" y="21600"/>
                  </a:lnTo>
                  <a:lnTo>
                    <a:pt x="17985" y="21045"/>
                  </a:lnTo>
                  <a:lnTo>
                    <a:pt x="17578" y="20397"/>
                  </a:lnTo>
                  <a:lnTo>
                    <a:pt x="17172" y="20397"/>
                  </a:lnTo>
                  <a:lnTo>
                    <a:pt x="16674" y="20860"/>
                  </a:lnTo>
                  <a:lnTo>
                    <a:pt x="15951" y="20860"/>
                  </a:lnTo>
                  <a:lnTo>
                    <a:pt x="15093" y="19981"/>
                  </a:lnTo>
                  <a:lnTo>
                    <a:pt x="14867" y="19426"/>
                  </a:lnTo>
                  <a:lnTo>
                    <a:pt x="14234" y="18779"/>
                  </a:lnTo>
                  <a:lnTo>
                    <a:pt x="14234" y="17622"/>
                  </a:lnTo>
                  <a:lnTo>
                    <a:pt x="13692" y="17067"/>
                  </a:lnTo>
                  <a:lnTo>
                    <a:pt x="12743" y="17067"/>
                  </a:lnTo>
                  <a:lnTo>
                    <a:pt x="11885" y="17437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" name="Freeform 24"/>
            <p:cNvSpPr/>
            <p:nvPr/>
          </p:nvSpPr>
          <p:spPr>
            <a:xfrm>
              <a:off x="5096979" y="8652084"/>
              <a:ext cx="992746" cy="1215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74" y="21600"/>
                  </a:moveTo>
                  <a:lnTo>
                    <a:pt x="4856" y="20653"/>
                  </a:lnTo>
                  <a:lnTo>
                    <a:pt x="4132" y="20653"/>
                  </a:lnTo>
                  <a:lnTo>
                    <a:pt x="4059" y="19943"/>
                  </a:lnTo>
                  <a:lnTo>
                    <a:pt x="5291" y="19410"/>
                  </a:lnTo>
                  <a:lnTo>
                    <a:pt x="5726" y="18641"/>
                  </a:lnTo>
                  <a:lnTo>
                    <a:pt x="5219" y="17990"/>
                  </a:lnTo>
                  <a:lnTo>
                    <a:pt x="4494" y="17990"/>
                  </a:lnTo>
                  <a:lnTo>
                    <a:pt x="3334" y="17517"/>
                  </a:lnTo>
                  <a:lnTo>
                    <a:pt x="2537" y="17813"/>
                  </a:lnTo>
                  <a:lnTo>
                    <a:pt x="0" y="17813"/>
                  </a:lnTo>
                  <a:lnTo>
                    <a:pt x="435" y="17221"/>
                  </a:lnTo>
                  <a:lnTo>
                    <a:pt x="1595" y="16747"/>
                  </a:lnTo>
                  <a:lnTo>
                    <a:pt x="1740" y="15978"/>
                  </a:lnTo>
                  <a:lnTo>
                    <a:pt x="2682" y="14558"/>
                  </a:lnTo>
                  <a:lnTo>
                    <a:pt x="3407" y="14558"/>
                  </a:lnTo>
                  <a:lnTo>
                    <a:pt x="3407" y="13493"/>
                  </a:lnTo>
                  <a:lnTo>
                    <a:pt x="4349" y="12546"/>
                  </a:lnTo>
                  <a:lnTo>
                    <a:pt x="4349" y="11836"/>
                  </a:lnTo>
                  <a:lnTo>
                    <a:pt x="5799" y="10770"/>
                  </a:lnTo>
                  <a:lnTo>
                    <a:pt x="6886" y="10415"/>
                  </a:lnTo>
                  <a:lnTo>
                    <a:pt x="6886" y="9942"/>
                  </a:lnTo>
                  <a:lnTo>
                    <a:pt x="8046" y="9883"/>
                  </a:lnTo>
                  <a:lnTo>
                    <a:pt x="8553" y="10475"/>
                  </a:lnTo>
                  <a:lnTo>
                    <a:pt x="9423" y="10475"/>
                  </a:lnTo>
                  <a:lnTo>
                    <a:pt x="9423" y="9350"/>
                  </a:lnTo>
                  <a:lnTo>
                    <a:pt x="8915" y="8048"/>
                  </a:lnTo>
                  <a:lnTo>
                    <a:pt x="7176" y="7634"/>
                  </a:lnTo>
                  <a:lnTo>
                    <a:pt x="6451" y="8048"/>
                  </a:lnTo>
                  <a:lnTo>
                    <a:pt x="4639" y="7930"/>
                  </a:lnTo>
                  <a:lnTo>
                    <a:pt x="3842" y="6805"/>
                  </a:lnTo>
                  <a:lnTo>
                    <a:pt x="3624" y="5208"/>
                  </a:lnTo>
                  <a:lnTo>
                    <a:pt x="2899" y="4616"/>
                  </a:lnTo>
                  <a:lnTo>
                    <a:pt x="2682" y="3610"/>
                  </a:lnTo>
                  <a:lnTo>
                    <a:pt x="4132" y="2663"/>
                  </a:lnTo>
                  <a:lnTo>
                    <a:pt x="5219" y="2900"/>
                  </a:lnTo>
                  <a:lnTo>
                    <a:pt x="6379" y="3314"/>
                  </a:lnTo>
                  <a:lnTo>
                    <a:pt x="7176" y="4024"/>
                  </a:lnTo>
                  <a:lnTo>
                    <a:pt x="7176" y="4793"/>
                  </a:lnTo>
                  <a:lnTo>
                    <a:pt x="8698" y="5208"/>
                  </a:lnTo>
                  <a:lnTo>
                    <a:pt x="9495" y="4438"/>
                  </a:lnTo>
                  <a:lnTo>
                    <a:pt x="11235" y="4083"/>
                  </a:lnTo>
                  <a:lnTo>
                    <a:pt x="11235" y="3432"/>
                  </a:lnTo>
                  <a:lnTo>
                    <a:pt x="12032" y="2130"/>
                  </a:lnTo>
                  <a:lnTo>
                    <a:pt x="12395" y="1243"/>
                  </a:lnTo>
                  <a:lnTo>
                    <a:pt x="12032" y="296"/>
                  </a:lnTo>
                  <a:lnTo>
                    <a:pt x="12974" y="0"/>
                  </a:lnTo>
                  <a:lnTo>
                    <a:pt x="14134" y="651"/>
                  </a:lnTo>
                  <a:lnTo>
                    <a:pt x="14569" y="1184"/>
                  </a:lnTo>
                  <a:lnTo>
                    <a:pt x="15801" y="1598"/>
                  </a:lnTo>
                  <a:lnTo>
                    <a:pt x="16164" y="2071"/>
                  </a:lnTo>
                  <a:lnTo>
                    <a:pt x="16961" y="2130"/>
                  </a:lnTo>
                  <a:lnTo>
                    <a:pt x="17976" y="2900"/>
                  </a:lnTo>
                  <a:lnTo>
                    <a:pt x="18918" y="2130"/>
                  </a:lnTo>
                  <a:lnTo>
                    <a:pt x="19860" y="2663"/>
                  </a:lnTo>
                  <a:lnTo>
                    <a:pt x="21455" y="3847"/>
                  </a:lnTo>
                  <a:lnTo>
                    <a:pt x="21455" y="5148"/>
                  </a:lnTo>
                  <a:lnTo>
                    <a:pt x="21600" y="6628"/>
                  </a:lnTo>
                  <a:lnTo>
                    <a:pt x="21020" y="7397"/>
                  </a:lnTo>
                  <a:lnTo>
                    <a:pt x="19715" y="7397"/>
                  </a:lnTo>
                  <a:lnTo>
                    <a:pt x="18991" y="7989"/>
                  </a:lnTo>
                  <a:lnTo>
                    <a:pt x="19426" y="9113"/>
                  </a:lnTo>
                  <a:lnTo>
                    <a:pt x="18773" y="9646"/>
                  </a:lnTo>
                  <a:lnTo>
                    <a:pt x="17831" y="9646"/>
                  </a:lnTo>
                  <a:lnTo>
                    <a:pt x="17613" y="10415"/>
                  </a:lnTo>
                  <a:lnTo>
                    <a:pt x="18338" y="11066"/>
                  </a:lnTo>
                  <a:lnTo>
                    <a:pt x="19281" y="11066"/>
                  </a:lnTo>
                  <a:lnTo>
                    <a:pt x="19498" y="11717"/>
                  </a:lnTo>
                  <a:lnTo>
                    <a:pt x="20875" y="11717"/>
                  </a:lnTo>
                  <a:lnTo>
                    <a:pt x="21455" y="12782"/>
                  </a:lnTo>
                  <a:lnTo>
                    <a:pt x="20368" y="13670"/>
                  </a:lnTo>
                  <a:lnTo>
                    <a:pt x="20078" y="14439"/>
                  </a:lnTo>
                  <a:lnTo>
                    <a:pt x="18266" y="14203"/>
                  </a:lnTo>
                  <a:lnTo>
                    <a:pt x="16961" y="14439"/>
                  </a:lnTo>
                  <a:lnTo>
                    <a:pt x="15946" y="13670"/>
                  </a:lnTo>
                  <a:lnTo>
                    <a:pt x="14279" y="12960"/>
                  </a:lnTo>
                  <a:lnTo>
                    <a:pt x="12757" y="12960"/>
                  </a:lnTo>
                  <a:lnTo>
                    <a:pt x="12395" y="14203"/>
                  </a:lnTo>
                  <a:lnTo>
                    <a:pt x="12757" y="15031"/>
                  </a:lnTo>
                  <a:lnTo>
                    <a:pt x="11815" y="15919"/>
                  </a:lnTo>
                  <a:lnTo>
                    <a:pt x="12540" y="16274"/>
                  </a:lnTo>
                  <a:lnTo>
                    <a:pt x="13409" y="16925"/>
                  </a:lnTo>
                  <a:lnTo>
                    <a:pt x="14352" y="17694"/>
                  </a:lnTo>
                  <a:lnTo>
                    <a:pt x="13409" y="18404"/>
                  </a:lnTo>
                  <a:lnTo>
                    <a:pt x="12467" y="18404"/>
                  </a:lnTo>
                  <a:lnTo>
                    <a:pt x="11307" y="17458"/>
                  </a:lnTo>
                  <a:lnTo>
                    <a:pt x="9423" y="17458"/>
                  </a:lnTo>
                  <a:lnTo>
                    <a:pt x="8263" y="17872"/>
                  </a:lnTo>
                  <a:lnTo>
                    <a:pt x="8770" y="19351"/>
                  </a:lnTo>
                  <a:lnTo>
                    <a:pt x="8263" y="20357"/>
                  </a:lnTo>
                  <a:lnTo>
                    <a:pt x="7103" y="20653"/>
                  </a:lnTo>
                  <a:lnTo>
                    <a:pt x="5581" y="20357"/>
                  </a:lnTo>
                  <a:lnTo>
                    <a:pt x="5074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" name="Freeform 25"/>
            <p:cNvSpPr/>
            <p:nvPr/>
          </p:nvSpPr>
          <p:spPr>
            <a:xfrm>
              <a:off x="7249038" y="8705394"/>
              <a:ext cx="969427" cy="1472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" y="14074"/>
                  </a:moveTo>
                  <a:lnTo>
                    <a:pt x="1039" y="12852"/>
                  </a:lnTo>
                  <a:lnTo>
                    <a:pt x="0" y="12510"/>
                  </a:lnTo>
                  <a:lnTo>
                    <a:pt x="0" y="11924"/>
                  </a:lnTo>
                  <a:lnTo>
                    <a:pt x="445" y="11435"/>
                  </a:lnTo>
                  <a:lnTo>
                    <a:pt x="1188" y="10947"/>
                  </a:lnTo>
                  <a:lnTo>
                    <a:pt x="1188" y="10311"/>
                  </a:lnTo>
                  <a:lnTo>
                    <a:pt x="1707" y="10214"/>
                  </a:lnTo>
                  <a:lnTo>
                    <a:pt x="2449" y="9725"/>
                  </a:lnTo>
                  <a:lnTo>
                    <a:pt x="2821" y="9236"/>
                  </a:lnTo>
                  <a:lnTo>
                    <a:pt x="2821" y="8357"/>
                  </a:lnTo>
                  <a:lnTo>
                    <a:pt x="4602" y="7184"/>
                  </a:lnTo>
                  <a:lnTo>
                    <a:pt x="5938" y="7037"/>
                  </a:lnTo>
                  <a:lnTo>
                    <a:pt x="6458" y="6646"/>
                  </a:lnTo>
                  <a:lnTo>
                    <a:pt x="6458" y="6011"/>
                  </a:lnTo>
                  <a:lnTo>
                    <a:pt x="5344" y="5669"/>
                  </a:lnTo>
                  <a:lnTo>
                    <a:pt x="5047" y="5082"/>
                  </a:lnTo>
                  <a:lnTo>
                    <a:pt x="4379" y="4691"/>
                  </a:lnTo>
                  <a:lnTo>
                    <a:pt x="3414" y="4300"/>
                  </a:lnTo>
                  <a:lnTo>
                    <a:pt x="3414" y="3812"/>
                  </a:lnTo>
                  <a:lnTo>
                    <a:pt x="4528" y="3470"/>
                  </a:lnTo>
                  <a:lnTo>
                    <a:pt x="4082" y="2492"/>
                  </a:lnTo>
                  <a:lnTo>
                    <a:pt x="4231" y="1759"/>
                  </a:lnTo>
                  <a:lnTo>
                    <a:pt x="5196" y="1026"/>
                  </a:lnTo>
                  <a:lnTo>
                    <a:pt x="5715" y="489"/>
                  </a:lnTo>
                  <a:lnTo>
                    <a:pt x="6755" y="0"/>
                  </a:lnTo>
                  <a:lnTo>
                    <a:pt x="7868" y="684"/>
                  </a:lnTo>
                  <a:lnTo>
                    <a:pt x="7200" y="1173"/>
                  </a:lnTo>
                  <a:lnTo>
                    <a:pt x="7200" y="1759"/>
                  </a:lnTo>
                  <a:lnTo>
                    <a:pt x="8165" y="1955"/>
                  </a:lnTo>
                  <a:lnTo>
                    <a:pt x="9353" y="2199"/>
                  </a:lnTo>
                  <a:lnTo>
                    <a:pt x="10243" y="2492"/>
                  </a:lnTo>
                  <a:lnTo>
                    <a:pt x="11134" y="2834"/>
                  </a:lnTo>
                  <a:lnTo>
                    <a:pt x="12619" y="2834"/>
                  </a:lnTo>
                  <a:lnTo>
                    <a:pt x="13064" y="2395"/>
                  </a:lnTo>
                  <a:lnTo>
                    <a:pt x="14326" y="2834"/>
                  </a:lnTo>
                  <a:lnTo>
                    <a:pt x="15439" y="3030"/>
                  </a:lnTo>
                  <a:lnTo>
                    <a:pt x="17146" y="3030"/>
                  </a:lnTo>
                  <a:lnTo>
                    <a:pt x="18557" y="2590"/>
                  </a:lnTo>
                  <a:lnTo>
                    <a:pt x="19744" y="1808"/>
                  </a:lnTo>
                  <a:lnTo>
                    <a:pt x="20412" y="1173"/>
                  </a:lnTo>
                  <a:lnTo>
                    <a:pt x="20561" y="1710"/>
                  </a:lnTo>
                  <a:lnTo>
                    <a:pt x="20190" y="2248"/>
                  </a:lnTo>
                  <a:lnTo>
                    <a:pt x="19744" y="2883"/>
                  </a:lnTo>
                  <a:lnTo>
                    <a:pt x="19744" y="3910"/>
                  </a:lnTo>
                  <a:lnTo>
                    <a:pt x="20561" y="4447"/>
                  </a:lnTo>
                  <a:lnTo>
                    <a:pt x="20412" y="5620"/>
                  </a:lnTo>
                  <a:lnTo>
                    <a:pt x="21155" y="6646"/>
                  </a:lnTo>
                  <a:lnTo>
                    <a:pt x="21600" y="7526"/>
                  </a:lnTo>
                  <a:lnTo>
                    <a:pt x="21600" y="9774"/>
                  </a:lnTo>
                  <a:lnTo>
                    <a:pt x="20412" y="10556"/>
                  </a:lnTo>
                  <a:lnTo>
                    <a:pt x="20709" y="11093"/>
                  </a:lnTo>
                  <a:lnTo>
                    <a:pt x="20709" y="11777"/>
                  </a:lnTo>
                  <a:lnTo>
                    <a:pt x="20190" y="12119"/>
                  </a:lnTo>
                  <a:lnTo>
                    <a:pt x="19076" y="11875"/>
                  </a:lnTo>
                  <a:lnTo>
                    <a:pt x="18186" y="12119"/>
                  </a:lnTo>
                  <a:lnTo>
                    <a:pt x="16849" y="13146"/>
                  </a:lnTo>
                  <a:lnTo>
                    <a:pt x="16033" y="14465"/>
                  </a:lnTo>
                  <a:lnTo>
                    <a:pt x="16404" y="16127"/>
                  </a:lnTo>
                  <a:lnTo>
                    <a:pt x="16404" y="17104"/>
                  </a:lnTo>
                  <a:lnTo>
                    <a:pt x="16998" y="17642"/>
                  </a:lnTo>
                  <a:lnTo>
                    <a:pt x="16998" y="18130"/>
                  </a:lnTo>
                  <a:lnTo>
                    <a:pt x="16256" y="18668"/>
                  </a:lnTo>
                  <a:lnTo>
                    <a:pt x="15662" y="19841"/>
                  </a:lnTo>
                  <a:lnTo>
                    <a:pt x="14474" y="20623"/>
                  </a:lnTo>
                  <a:lnTo>
                    <a:pt x="12396" y="20965"/>
                  </a:lnTo>
                  <a:lnTo>
                    <a:pt x="10689" y="21600"/>
                  </a:lnTo>
                  <a:lnTo>
                    <a:pt x="9946" y="20818"/>
                  </a:lnTo>
                  <a:lnTo>
                    <a:pt x="8388" y="21307"/>
                  </a:lnTo>
                  <a:lnTo>
                    <a:pt x="7200" y="21307"/>
                  </a:lnTo>
                  <a:lnTo>
                    <a:pt x="7645" y="20036"/>
                  </a:lnTo>
                  <a:lnTo>
                    <a:pt x="9353" y="19450"/>
                  </a:lnTo>
                  <a:lnTo>
                    <a:pt x="9353" y="18814"/>
                  </a:lnTo>
                  <a:lnTo>
                    <a:pt x="7868" y="18814"/>
                  </a:lnTo>
                  <a:lnTo>
                    <a:pt x="6532" y="18326"/>
                  </a:lnTo>
                  <a:lnTo>
                    <a:pt x="5790" y="18814"/>
                  </a:lnTo>
                  <a:lnTo>
                    <a:pt x="4379" y="18521"/>
                  </a:lnTo>
                  <a:lnTo>
                    <a:pt x="4825" y="17397"/>
                  </a:lnTo>
                  <a:lnTo>
                    <a:pt x="3786" y="16762"/>
                  </a:lnTo>
                  <a:lnTo>
                    <a:pt x="2375" y="17348"/>
                  </a:lnTo>
                  <a:lnTo>
                    <a:pt x="742" y="17055"/>
                  </a:lnTo>
                  <a:lnTo>
                    <a:pt x="445" y="16176"/>
                  </a:lnTo>
                  <a:lnTo>
                    <a:pt x="1262" y="15638"/>
                  </a:lnTo>
                  <a:lnTo>
                    <a:pt x="1262" y="14710"/>
                  </a:lnTo>
                  <a:lnTo>
                    <a:pt x="1633" y="14074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" name="Freeform 26"/>
            <p:cNvSpPr/>
            <p:nvPr/>
          </p:nvSpPr>
          <p:spPr>
            <a:xfrm>
              <a:off x="7951947" y="9218415"/>
              <a:ext cx="1575735" cy="1185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" y="5400"/>
                  </a:moveTo>
                  <a:lnTo>
                    <a:pt x="2786" y="5703"/>
                  </a:lnTo>
                  <a:lnTo>
                    <a:pt x="3105" y="5279"/>
                  </a:lnTo>
                  <a:lnTo>
                    <a:pt x="3105" y="4429"/>
                  </a:lnTo>
                  <a:lnTo>
                    <a:pt x="2923" y="3762"/>
                  </a:lnTo>
                  <a:lnTo>
                    <a:pt x="3653" y="2791"/>
                  </a:lnTo>
                  <a:lnTo>
                    <a:pt x="3653" y="0"/>
                  </a:lnTo>
                  <a:lnTo>
                    <a:pt x="4612" y="243"/>
                  </a:lnTo>
                  <a:lnTo>
                    <a:pt x="5160" y="971"/>
                  </a:lnTo>
                  <a:lnTo>
                    <a:pt x="6211" y="971"/>
                  </a:lnTo>
                  <a:lnTo>
                    <a:pt x="7398" y="1213"/>
                  </a:lnTo>
                  <a:lnTo>
                    <a:pt x="8403" y="1942"/>
                  </a:lnTo>
                  <a:lnTo>
                    <a:pt x="9590" y="2548"/>
                  </a:lnTo>
                  <a:lnTo>
                    <a:pt x="10321" y="3640"/>
                  </a:lnTo>
                  <a:lnTo>
                    <a:pt x="10914" y="4429"/>
                  </a:lnTo>
                  <a:lnTo>
                    <a:pt x="11873" y="6007"/>
                  </a:lnTo>
                  <a:lnTo>
                    <a:pt x="13791" y="6007"/>
                  </a:lnTo>
                  <a:lnTo>
                    <a:pt x="14522" y="7402"/>
                  </a:lnTo>
                  <a:lnTo>
                    <a:pt x="15435" y="7402"/>
                  </a:lnTo>
                  <a:lnTo>
                    <a:pt x="16531" y="7038"/>
                  </a:lnTo>
                  <a:lnTo>
                    <a:pt x="17125" y="6189"/>
                  </a:lnTo>
                  <a:lnTo>
                    <a:pt x="17718" y="6553"/>
                  </a:lnTo>
                  <a:lnTo>
                    <a:pt x="17855" y="8009"/>
                  </a:lnTo>
                  <a:lnTo>
                    <a:pt x="17855" y="9162"/>
                  </a:lnTo>
                  <a:lnTo>
                    <a:pt x="18175" y="9587"/>
                  </a:lnTo>
                  <a:lnTo>
                    <a:pt x="17764" y="10133"/>
                  </a:lnTo>
                  <a:lnTo>
                    <a:pt x="18221" y="10861"/>
                  </a:lnTo>
                  <a:lnTo>
                    <a:pt x="18814" y="10072"/>
                  </a:lnTo>
                  <a:lnTo>
                    <a:pt x="19408" y="9162"/>
                  </a:lnTo>
                  <a:lnTo>
                    <a:pt x="20550" y="9283"/>
                  </a:lnTo>
                  <a:lnTo>
                    <a:pt x="20687" y="11225"/>
                  </a:lnTo>
                  <a:lnTo>
                    <a:pt x="20961" y="12074"/>
                  </a:lnTo>
                  <a:lnTo>
                    <a:pt x="21235" y="13834"/>
                  </a:lnTo>
                  <a:lnTo>
                    <a:pt x="21006" y="16321"/>
                  </a:lnTo>
                  <a:lnTo>
                    <a:pt x="21600" y="17474"/>
                  </a:lnTo>
                  <a:lnTo>
                    <a:pt x="20139" y="18506"/>
                  </a:lnTo>
                  <a:lnTo>
                    <a:pt x="19317" y="18506"/>
                  </a:lnTo>
                  <a:lnTo>
                    <a:pt x="18677" y="19173"/>
                  </a:lnTo>
                  <a:lnTo>
                    <a:pt x="18084" y="18688"/>
                  </a:lnTo>
                  <a:lnTo>
                    <a:pt x="17490" y="19476"/>
                  </a:lnTo>
                  <a:lnTo>
                    <a:pt x="16988" y="18809"/>
                  </a:lnTo>
                  <a:lnTo>
                    <a:pt x="16120" y="19962"/>
                  </a:lnTo>
                  <a:lnTo>
                    <a:pt x="15709" y="21297"/>
                  </a:lnTo>
                  <a:lnTo>
                    <a:pt x="15115" y="21600"/>
                  </a:lnTo>
                  <a:lnTo>
                    <a:pt x="14522" y="20447"/>
                  </a:lnTo>
                  <a:lnTo>
                    <a:pt x="14065" y="20447"/>
                  </a:lnTo>
                  <a:lnTo>
                    <a:pt x="13654" y="19658"/>
                  </a:lnTo>
                  <a:lnTo>
                    <a:pt x="13654" y="18870"/>
                  </a:lnTo>
                  <a:lnTo>
                    <a:pt x="12878" y="17838"/>
                  </a:lnTo>
                  <a:lnTo>
                    <a:pt x="12375" y="17292"/>
                  </a:lnTo>
                  <a:lnTo>
                    <a:pt x="11508" y="17292"/>
                  </a:lnTo>
                  <a:lnTo>
                    <a:pt x="10184" y="17899"/>
                  </a:lnTo>
                  <a:lnTo>
                    <a:pt x="8951" y="19173"/>
                  </a:lnTo>
                  <a:lnTo>
                    <a:pt x="7489" y="19173"/>
                  </a:lnTo>
                  <a:lnTo>
                    <a:pt x="6622" y="19658"/>
                  </a:lnTo>
                  <a:lnTo>
                    <a:pt x="5937" y="19962"/>
                  </a:lnTo>
                  <a:lnTo>
                    <a:pt x="5434" y="19355"/>
                  </a:lnTo>
                  <a:lnTo>
                    <a:pt x="5160" y="19840"/>
                  </a:lnTo>
                  <a:lnTo>
                    <a:pt x="4430" y="20326"/>
                  </a:lnTo>
                  <a:lnTo>
                    <a:pt x="3973" y="19658"/>
                  </a:lnTo>
                  <a:lnTo>
                    <a:pt x="3425" y="18263"/>
                  </a:lnTo>
                  <a:lnTo>
                    <a:pt x="2923" y="17474"/>
                  </a:lnTo>
                  <a:lnTo>
                    <a:pt x="2101" y="17110"/>
                  </a:lnTo>
                  <a:lnTo>
                    <a:pt x="2101" y="16079"/>
                  </a:lnTo>
                  <a:lnTo>
                    <a:pt x="2786" y="16079"/>
                  </a:lnTo>
                  <a:lnTo>
                    <a:pt x="3288" y="15108"/>
                  </a:lnTo>
                  <a:lnTo>
                    <a:pt x="3014" y="14319"/>
                  </a:lnTo>
                  <a:lnTo>
                    <a:pt x="2238" y="14319"/>
                  </a:lnTo>
                  <a:lnTo>
                    <a:pt x="1553" y="15169"/>
                  </a:lnTo>
                  <a:lnTo>
                    <a:pt x="639" y="15169"/>
                  </a:lnTo>
                  <a:lnTo>
                    <a:pt x="0" y="15290"/>
                  </a:lnTo>
                  <a:lnTo>
                    <a:pt x="365" y="13834"/>
                  </a:lnTo>
                  <a:lnTo>
                    <a:pt x="822" y="13166"/>
                  </a:lnTo>
                  <a:lnTo>
                    <a:pt x="822" y="12560"/>
                  </a:lnTo>
                  <a:lnTo>
                    <a:pt x="457" y="11892"/>
                  </a:lnTo>
                  <a:lnTo>
                    <a:pt x="457" y="10679"/>
                  </a:lnTo>
                  <a:lnTo>
                    <a:pt x="228" y="8616"/>
                  </a:lnTo>
                  <a:lnTo>
                    <a:pt x="731" y="6978"/>
                  </a:lnTo>
                  <a:lnTo>
                    <a:pt x="1553" y="5703"/>
                  </a:lnTo>
                  <a:lnTo>
                    <a:pt x="2101" y="54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" name="Freeform 27"/>
            <p:cNvSpPr/>
            <p:nvPr/>
          </p:nvSpPr>
          <p:spPr>
            <a:xfrm>
              <a:off x="8275087" y="10167854"/>
              <a:ext cx="1545751" cy="105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3" y="9335"/>
                  </a:moveTo>
                  <a:lnTo>
                    <a:pt x="1303" y="7155"/>
                  </a:lnTo>
                  <a:lnTo>
                    <a:pt x="745" y="4565"/>
                  </a:lnTo>
                  <a:lnTo>
                    <a:pt x="0" y="3407"/>
                  </a:lnTo>
                  <a:lnTo>
                    <a:pt x="559" y="3066"/>
                  </a:lnTo>
                  <a:lnTo>
                    <a:pt x="1024" y="2317"/>
                  </a:lnTo>
                  <a:lnTo>
                    <a:pt x="1536" y="2998"/>
                  </a:lnTo>
                  <a:lnTo>
                    <a:pt x="3119" y="2112"/>
                  </a:lnTo>
                  <a:lnTo>
                    <a:pt x="4609" y="2112"/>
                  </a:lnTo>
                  <a:lnTo>
                    <a:pt x="5866" y="681"/>
                  </a:lnTo>
                  <a:lnTo>
                    <a:pt x="7216" y="0"/>
                  </a:lnTo>
                  <a:lnTo>
                    <a:pt x="8100" y="0"/>
                  </a:lnTo>
                  <a:lnTo>
                    <a:pt x="9403" y="1772"/>
                  </a:lnTo>
                  <a:lnTo>
                    <a:pt x="9403" y="2657"/>
                  </a:lnTo>
                  <a:lnTo>
                    <a:pt x="9822" y="3543"/>
                  </a:lnTo>
                  <a:lnTo>
                    <a:pt x="10288" y="3543"/>
                  </a:lnTo>
                  <a:lnTo>
                    <a:pt x="10893" y="4838"/>
                  </a:lnTo>
                  <a:lnTo>
                    <a:pt x="11498" y="4497"/>
                  </a:lnTo>
                  <a:lnTo>
                    <a:pt x="11917" y="2998"/>
                  </a:lnTo>
                  <a:lnTo>
                    <a:pt x="12802" y="1703"/>
                  </a:lnTo>
                  <a:lnTo>
                    <a:pt x="13314" y="2453"/>
                  </a:lnTo>
                  <a:lnTo>
                    <a:pt x="13919" y="1567"/>
                  </a:lnTo>
                  <a:lnTo>
                    <a:pt x="14524" y="2112"/>
                  </a:lnTo>
                  <a:lnTo>
                    <a:pt x="15176" y="1363"/>
                  </a:lnTo>
                  <a:lnTo>
                    <a:pt x="16014" y="1363"/>
                  </a:lnTo>
                  <a:lnTo>
                    <a:pt x="17503" y="204"/>
                  </a:lnTo>
                  <a:lnTo>
                    <a:pt x="18062" y="1703"/>
                  </a:lnTo>
                  <a:lnTo>
                    <a:pt x="18853" y="1703"/>
                  </a:lnTo>
                  <a:lnTo>
                    <a:pt x="19412" y="3407"/>
                  </a:lnTo>
                  <a:lnTo>
                    <a:pt x="19971" y="4088"/>
                  </a:lnTo>
                  <a:lnTo>
                    <a:pt x="20110" y="5383"/>
                  </a:lnTo>
                  <a:lnTo>
                    <a:pt x="20855" y="5928"/>
                  </a:lnTo>
                  <a:lnTo>
                    <a:pt x="21507" y="5928"/>
                  </a:lnTo>
                  <a:lnTo>
                    <a:pt x="21507" y="6814"/>
                  </a:lnTo>
                  <a:lnTo>
                    <a:pt x="20855" y="7359"/>
                  </a:lnTo>
                  <a:lnTo>
                    <a:pt x="21321" y="8517"/>
                  </a:lnTo>
                  <a:lnTo>
                    <a:pt x="21321" y="9608"/>
                  </a:lnTo>
                  <a:lnTo>
                    <a:pt x="21600" y="10698"/>
                  </a:lnTo>
                  <a:lnTo>
                    <a:pt x="20902" y="11243"/>
                  </a:lnTo>
                  <a:lnTo>
                    <a:pt x="20483" y="12197"/>
                  </a:lnTo>
                  <a:lnTo>
                    <a:pt x="20995" y="13015"/>
                  </a:lnTo>
                  <a:lnTo>
                    <a:pt x="20622" y="13696"/>
                  </a:lnTo>
                  <a:lnTo>
                    <a:pt x="20157" y="13696"/>
                  </a:lnTo>
                  <a:lnTo>
                    <a:pt x="19691" y="14582"/>
                  </a:lnTo>
                  <a:lnTo>
                    <a:pt x="18853" y="13764"/>
                  </a:lnTo>
                  <a:lnTo>
                    <a:pt x="18341" y="14582"/>
                  </a:lnTo>
                  <a:lnTo>
                    <a:pt x="18341" y="15604"/>
                  </a:lnTo>
                  <a:lnTo>
                    <a:pt x="17783" y="16285"/>
                  </a:lnTo>
                  <a:lnTo>
                    <a:pt x="17271" y="17171"/>
                  </a:lnTo>
                  <a:lnTo>
                    <a:pt x="16433" y="17171"/>
                  </a:lnTo>
                  <a:lnTo>
                    <a:pt x="15269" y="17852"/>
                  </a:lnTo>
                  <a:lnTo>
                    <a:pt x="14338" y="18261"/>
                  </a:lnTo>
                  <a:lnTo>
                    <a:pt x="13872" y="18943"/>
                  </a:lnTo>
                  <a:lnTo>
                    <a:pt x="14897" y="20442"/>
                  </a:lnTo>
                  <a:lnTo>
                    <a:pt x="14897" y="21532"/>
                  </a:lnTo>
                  <a:lnTo>
                    <a:pt x="14012" y="21600"/>
                  </a:lnTo>
                  <a:lnTo>
                    <a:pt x="13314" y="20850"/>
                  </a:lnTo>
                  <a:lnTo>
                    <a:pt x="12522" y="20237"/>
                  </a:lnTo>
                  <a:lnTo>
                    <a:pt x="11964" y="19420"/>
                  </a:lnTo>
                  <a:lnTo>
                    <a:pt x="10847" y="19420"/>
                  </a:lnTo>
                  <a:lnTo>
                    <a:pt x="10195" y="20237"/>
                  </a:lnTo>
                  <a:lnTo>
                    <a:pt x="9124" y="20510"/>
                  </a:lnTo>
                  <a:lnTo>
                    <a:pt x="8659" y="19828"/>
                  </a:lnTo>
                  <a:lnTo>
                    <a:pt x="7634" y="20101"/>
                  </a:lnTo>
                  <a:lnTo>
                    <a:pt x="7122" y="19351"/>
                  </a:lnTo>
                  <a:lnTo>
                    <a:pt x="6610" y="18670"/>
                  </a:lnTo>
                  <a:lnTo>
                    <a:pt x="6610" y="17648"/>
                  </a:lnTo>
                  <a:lnTo>
                    <a:pt x="6145" y="16762"/>
                  </a:lnTo>
                  <a:lnTo>
                    <a:pt x="5400" y="17035"/>
                  </a:lnTo>
                  <a:lnTo>
                    <a:pt x="4934" y="18670"/>
                  </a:lnTo>
                  <a:lnTo>
                    <a:pt x="3910" y="18874"/>
                  </a:lnTo>
                  <a:lnTo>
                    <a:pt x="3305" y="17171"/>
                  </a:lnTo>
                  <a:lnTo>
                    <a:pt x="3026" y="15672"/>
                  </a:lnTo>
                  <a:lnTo>
                    <a:pt x="2793" y="13900"/>
                  </a:lnTo>
                  <a:lnTo>
                    <a:pt x="2048" y="11924"/>
                  </a:lnTo>
                  <a:lnTo>
                    <a:pt x="2048" y="10289"/>
                  </a:lnTo>
                  <a:lnTo>
                    <a:pt x="1303" y="933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" name="Freeform 28"/>
            <p:cNvSpPr/>
            <p:nvPr/>
          </p:nvSpPr>
          <p:spPr>
            <a:xfrm>
              <a:off x="9267832" y="10690876"/>
              <a:ext cx="1012734" cy="989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8" y="6909"/>
                  </a:moveTo>
                  <a:lnTo>
                    <a:pt x="5045" y="6909"/>
                  </a:lnTo>
                  <a:lnTo>
                    <a:pt x="6679" y="5236"/>
                  </a:lnTo>
                  <a:lnTo>
                    <a:pt x="6679" y="4145"/>
                  </a:lnTo>
                  <a:lnTo>
                    <a:pt x="7532" y="3273"/>
                  </a:lnTo>
                  <a:lnTo>
                    <a:pt x="8882" y="4145"/>
                  </a:lnTo>
                  <a:lnTo>
                    <a:pt x="9521" y="3200"/>
                  </a:lnTo>
                  <a:lnTo>
                    <a:pt x="10232" y="3200"/>
                  </a:lnTo>
                  <a:lnTo>
                    <a:pt x="10871" y="2473"/>
                  </a:lnTo>
                  <a:lnTo>
                    <a:pt x="10018" y="1600"/>
                  </a:lnTo>
                  <a:lnTo>
                    <a:pt x="10658" y="582"/>
                  </a:lnTo>
                  <a:lnTo>
                    <a:pt x="11795" y="0"/>
                  </a:lnTo>
                  <a:lnTo>
                    <a:pt x="13145" y="1164"/>
                  </a:lnTo>
                  <a:lnTo>
                    <a:pt x="14424" y="1164"/>
                  </a:lnTo>
                  <a:lnTo>
                    <a:pt x="15561" y="1818"/>
                  </a:lnTo>
                  <a:lnTo>
                    <a:pt x="16342" y="1818"/>
                  </a:lnTo>
                  <a:lnTo>
                    <a:pt x="16342" y="3055"/>
                  </a:lnTo>
                  <a:lnTo>
                    <a:pt x="15489" y="4073"/>
                  </a:lnTo>
                  <a:lnTo>
                    <a:pt x="14424" y="5018"/>
                  </a:lnTo>
                  <a:lnTo>
                    <a:pt x="14779" y="6400"/>
                  </a:lnTo>
                  <a:lnTo>
                    <a:pt x="14139" y="7127"/>
                  </a:lnTo>
                  <a:lnTo>
                    <a:pt x="15561" y="8582"/>
                  </a:lnTo>
                  <a:lnTo>
                    <a:pt x="16626" y="8582"/>
                  </a:lnTo>
                  <a:lnTo>
                    <a:pt x="17337" y="7127"/>
                  </a:lnTo>
                  <a:lnTo>
                    <a:pt x="18047" y="7127"/>
                  </a:lnTo>
                  <a:lnTo>
                    <a:pt x="18261" y="8800"/>
                  </a:lnTo>
                  <a:lnTo>
                    <a:pt x="18687" y="10255"/>
                  </a:lnTo>
                  <a:lnTo>
                    <a:pt x="20321" y="12000"/>
                  </a:lnTo>
                  <a:lnTo>
                    <a:pt x="21600" y="13164"/>
                  </a:lnTo>
                  <a:lnTo>
                    <a:pt x="21245" y="14182"/>
                  </a:lnTo>
                  <a:lnTo>
                    <a:pt x="20108" y="14400"/>
                  </a:lnTo>
                  <a:lnTo>
                    <a:pt x="19611" y="14909"/>
                  </a:lnTo>
                  <a:lnTo>
                    <a:pt x="20676" y="16000"/>
                  </a:lnTo>
                  <a:lnTo>
                    <a:pt x="20676" y="17164"/>
                  </a:lnTo>
                  <a:lnTo>
                    <a:pt x="21174" y="18255"/>
                  </a:lnTo>
                  <a:lnTo>
                    <a:pt x="19539" y="18545"/>
                  </a:lnTo>
                  <a:lnTo>
                    <a:pt x="18403" y="19709"/>
                  </a:lnTo>
                  <a:lnTo>
                    <a:pt x="16342" y="19709"/>
                  </a:lnTo>
                  <a:lnTo>
                    <a:pt x="14637" y="20655"/>
                  </a:lnTo>
                  <a:lnTo>
                    <a:pt x="13713" y="21600"/>
                  </a:lnTo>
                  <a:lnTo>
                    <a:pt x="11795" y="21164"/>
                  </a:lnTo>
                  <a:lnTo>
                    <a:pt x="11155" y="20145"/>
                  </a:lnTo>
                  <a:lnTo>
                    <a:pt x="10303" y="18764"/>
                  </a:lnTo>
                  <a:lnTo>
                    <a:pt x="10018" y="17236"/>
                  </a:lnTo>
                  <a:lnTo>
                    <a:pt x="8882" y="18400"/>
                  </a:lnTo>
                  <a:lnTo>
                    <a:pt x="7105" y="19055"/>
                  </a:lnTo>
                  <a:lnTo>
                    <a:pt x="5471" y="18545"/>
                  </a:lnTo>
                  <a:lnTo>
                    <a:pt x="3624" y="18036"/>
                  </a:lnTo>
                  <a:lnTo>
                    <a:pt x="3624" y="16291"/>
                  </a:lnTo>
                  <a:lnTo>
                    <a:pt x="2132" y="15491"/>
                  </a:lnTo>
                  <a:lnTo>
                    <a:pt x="1634" y="14182"/>
                  </a:lnTo>
                  <a:lnTo>
                    <a:pt x="426" y="13382"/>
                  </a:lnTo>
                  <a:lnTo>
                    <a:pt x="213" y="11636"/>
                  </a:lnTo>
                  <a:lnTo>
                    <a:pt x="1563" y="11564"/>
                  </a:lnTo>
                  <a:lnTo>
                    <a:pt x="1563" y="10400"/>
                  </a:lnTo>
                  <a:lnTo>
                    <a:pt x="0" y="8800"/>
                  </a:lnTo>
                  <a:lnTo>
                    <a:pt x="639" y="8073"/>
                  </a:lnTo>
                  <a:lnTo>
                    <a:pt x="2061" y="7636"/>
                  </a:lnTo>
                  <a:lnTo>
                    <a:pt x="3908" y="690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" name="Freeform 29"/>
            <p:cNvSpPr/>
            <p:nvPr/>
          </p:nvSpPr>
          <p:spPr>
            <a:xfrm>
              <a:off x="10113998" y="10371074"/>
              <a:ext cx="1745633" cy="115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56" y="16060"/>
                  </a:moveTo>
                  <a:lnTo>
                    <a:pt x="7791" y="15500"/>
                  </a:lnTo>
                  <a:lnTo>
                    <a:pt x="7090" y="16496"/>
                  </a:lnTo>
                  <a:lnTo>
                    <a:pt x="6183" y="16496"/>
                  </a:lnTo>
                  <a:lnTo>
                    <a:pt x="5936" y="17741"/>
                  </a:lnTo>
                  <a:lnTo>
                    <a:pt x="4864" y="17741"/>
                  </a:lnTo>
                  <a:lnTo>
                    <a:pt x="3545" y="19048"/>
                  </a:lnTo>
                  <a:lnTo>
                    <a:pt x="2762" y="20293"/>
                  </a:lnTo>
                  <a:lnTo>
                    <a:pt x="1979" y="20293"/>
                  </a:lnTo>
                  <a:lnTo>
                    <a:pt x="1814" y="21600"/>
                  </a:lnTo>
                  <a:lnTo>
                    <a:pt x="1525" y="20666"/>
                  </a:lnTo>
                  <a:lnTo>
                    <a:pt x="1525" y="19670"/>
                  </a:lnTo>
                  <a:lnTo>
                    <a:pt x="907" y="18737"/>
                  </a:lnTo>
                  <a:lnTo>
                    <a:pt x="1195" y="18301"/>
                  </a:lnTo>
                  <a:lnTo>
                    <a:pt x="1855" y="18114"/>
                  </a:lnTo>
                  <a:lnTo>
                    <a:pt x="2061" y="17243"/>
                  </a:lnTo>
                  <a:lnTo>
                    <a:pt x="1319" y="16247"/>
                  </a:lnTo>
                  <a:lnTo>
                    <a:pt x="412" y="14753"/>
                  </a:lnTo>
                  <a:lnTo>
                    <a:pt x="124" y="13508"/>
                  </a:lnTo>
                  <a:lnTo>
                    <a:pt x="0" y="12076"/>
                  </a:lnTo>
                  <a:lnTo>
                    <a:pt x="371" y="11516"/>
                  </a:lnTo>
                  <a:lnTo>
                    <a:pt x="1072" y="11765"/>
                  </a:lnTo>
                  <a:lnTo>
                    <a:pt x="1855" y="11889"/>
                  </a:lnTo>
                  <a:lnTo>
                    <a:pt x="2597" y="10769"/>
                  </a:lnTo>
                  <a:lnTo>
                    <a:pt x="2597" y="9462"/>
                  </a:lnTo>
                  <a:lnTo>
                    <a:pt x="3504" y="8715"/>
                  </a:lnTo>
                  <a:lnTo>
                    <a:pt x="4163" y="9773"/>
                  </a:lnTo>
                  <a:lnTo>
                    <a:pt x="5111" y="10271"/>
                  </a:lnTo>
                  <a:lnTo>
                    <a:pt x="6018" y="10271"/>
                  </a:lnTo>
                  <a:lnTo>
                    <a:pt x="6802" y="10893"/>
                  </a:lnTo>
                  <a:lnTo>
                    <a:pt x="7461" y="10893"/>
                  </a:lnTo>
                  <a:lnTo>
                    <a:pt x="8285" y="10333"/>
                  </a:lnTo>
                  <a:lnTo>
                    <a:pt x="9440" y="8777"/>
                  </a:lnTo>
                  <a:lnTo>
                    <a:pt x="10264" y="8466"/>
                  </a:lnTo>
                  <a:lnTo>
                    <a:pt x="10264" y="6910"/>
                  </a:lnTo>
                  <a:lnTo>
                    <a:pt x="10841" y="5976"/>
                  </a:lnTo>
                  <a:lnTo>
                    <a:pt x="10841" y="4980"/>
                  </a:lnTo>
                  <a:lnTo>
                    <a:pt x="11831" y="4606"/>
                  </a:lnTo>
                  <a:lnTo>
                    <a:pt x="12037" y="2428"/>
                  </a:lnTo>
                  <a:lnTo>
                    <a:pt x="12408" y="1930"/>
                  </a:lnTo>
                  <a:lnTo>
                    <a:pt x="13479" y="2179"/>
                  </a:lnTo>
                  <a:lnTo>
                    <a:pt x="14221" y="996"/>
                  </a:lnTo>
                  <a:lnTo>
                    <a:pt x="15128" y="1120"/>
                  </a:lnTo>
                  <a:lnTo>
                    <a:pt x="15458" y="560"/>
                  </a:lnTo>
                  <a:lnTo>
                    <a:pt x="15870" y="809"/>
                  </a:lnTo>
                  <a:lnTo>
                    <a:pt x="16118" y="0"/>
                  </a:lnTo>
                  <a:lnTo>
                    <a:pt x="16860" y="0"/>
                  </a:lnTo>
                  <a:lnTo>
                    <a:pt x="17437" y="747"/>
                  </a:lnTo>
                  <a:lnTo>
                    <a:pt x="18344" y="934"/>
                  </a:lnTo>
                  <a:lnTo>
                    <a:pt x="19085" y="1992"/>
                  </a:lnTo>
                  <a:lnTo>
                    <a:pt x="19621" y="2365"/>
                  </a:lnTo>
                  <a:lnTo>
                    <a:pt x="20446" y="2365"/>
                  </a:lnTo>
                  <a:lnTo>
                    <a:pt x="20817" y="1805"/>
                  </a:lnTo>
                  <a:lnTo>
                    <a:pt x="21229" y="2428"/>
                  </a:lnTo>
                  <a:lnTo>
                    <a:pt x="21600" y="2926"/>
                  </a:lnTo>
                  <a:lnTo>
                    <a:pt x="21105" y="3610"/>
                  </a:lnTo>
                  <a:lnTo>
                    <a:pt x="21105" y="4731"/>
                  </a:lnTo>
                  <a:lnTo>
                    <a:pt x="20693" y="5353"/>
                  </a:lnTo>
                  <a:lnTo>
                    <a:pt x="20817" y="6349"/>
                  </a:lnTo>
                  <a:lnTo>
                    <a:pt x="21229" y="6972"/>
                  </a:lnTo>
                  <a:lnTo>
                    <a:pt x="21229" y="8092"/>
                  </a:lnTo>
                  <a:lnTo>
                    <a:pt x="20611" y="9088"/>
                  </a:lnTo>
                  <a:lnTo>
                    <a:pt x="20157" y="10582"/>
                  </a:lnTo>
                  <a:lnTo>
                    <a:pt x="19621" y="11454"/>
                  </a:lnTo>
                  <a:lnTo>
                    <a:pt x="19415" y="12948"/>
                  </a:lnTo>
                  <a:lnTo>
                    <a:pt x="19910" y="13881"/>
                  </a:lnTo>
                  <a:lnTo>
                    <a:pt x="19910" y="15251"/>
                  </a:lnTo>
                  <a:lnTo>
                    <a:pt x="20611" y="16309"/>
                  </a:lnTo>
                  <a:lnTo>
                    <a:pt x="20611" y="17741"/>
                  </a:lnTo>
                  <a:lnTo>
                    <a:pt x="19663" y="18674"/>
                  </a:lnTo>
                  <a:lnTo>
                    <a:pt x="18756" y="20044"/>
                  </a:lnTo>
                  <a:lnTo>
                    <a:pt x="16860" y="20044"/>
                  </a:lnTo>
                  <a:lnTo>
                    <a:pt x="15788" y="19546"/>
                  </a:lnTo>
                  <a:lnTo>
                    <a:pt x="14675" y="19919"/>
                  </a:lnTo>
                  <a:lnTo>
                    <a:pt x="13850" y="19546"/>
                  </a:lnTo>
                  <a:lnTo>
                    <a:pt x="12696" y="18923"/>
                  </a:lnTo>
                  <a:lnTo>
                    <a:pt x="11336" y="16869"/>
                  </a:lnTo>
                  <a:lnTo>
                    <a:pt x="10388" y="16433"/>
                  </a:lnTo>
                  <a:lnTo>
                    <a:pt x="9316" y="17056"/>
                  </a:lnTo>
                  <a:lnTo>
                    <a:pt x="8656" y="1606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" name="Freeform 30"/>
            <p:cNvSpPr/>
            <p:nvPr/>
          </p:nvSpPr>
          <p:spPr>
            <a:xfrm>
              <a:off x="14731271" y="7922526"/>
              <a:ext cx="2728385" cy="183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34" y="20571"/>
                  </a:moveTo>
                  <a:cubicBezTo>
                    <a:pt x="20528" y="21029"/>
                    <a:pt x="20528" y="21029"/>
                    <a:pt x="20528" y="21029"/>
                  </a:cubicBezTo>
                  <a:cubicBezTo>
                    <a:pt x="19953" y="20800"/>
                    <a:pt x="19953" y="20800"/>
                    <a:pt x="19953" y="20800"/>
                  </a:cubicBezTo>
                  <a:cubicBezTo>
                    <a:pt x="19455" y="20629"/>
                    <a:pt x="19455" y="20629"/>
                    <a:pt x="19455" y="20629"/>
                  </a:cubicBezTo>
                  <a:cubicBezTo>
                    <a:pt x="18728" y="20743"/>
                    <a:pt x="18728" y="20743"/>
                    <a:pt x="18728" y="20743"/>
                  </a:cubicBezTo>
                  <a:cubicBezTo>
                    <a:pt x="18038" y="20743"/>
                    <a:pt x="18038" y="20743"/>
                    <a:pt x="18038" y="20743"/>
                  </a:cubicBezTo>
                  <a:cubicBezTo>
                    <a:pt x="17770" y="21200"/>
                    <a:pt x="17770" y="21200"/>
                    <a:pt x="17770" y="21200"/>
                  </a:cubicBezTo>
                  <a:cubicBezTo>
                    <a:pt x="17004" y="21600"/>
                    <a:pt x="17004" y="21600"/>
                    <a:pt x="17004" y="21600"/>
                  </a:cubicBezTo>
                  <a:cubicBezTo>
                    <a:pt x="16238" y="21371"/>
                    <a:pt x="16238" y="21371"/>
                    <a:pt x="16238" y="21371"/>
                  </a:cubicBezTo>
                  <a:cubicBezTo>
                    <a:pt x="15894" y="20457"/>
                    <a:pt x="15894" y="20457"/>
                    <a:pt x="15894" y="20457"/>
                  </a:cubicBezTo>
                  <a:cubicBezTo>
                    <a:pt x="15549" y="19886"/>
                    <a:pt x="15549" y="19886"/>
                    <a:pt x="15549" y="19886"/>
                  </a:cubicBezTo>
                  <a:cubicBezTo>
                    <a:pt x="15549" y="19886"/>
                    <a:pt x="15089" y="19486"/>
                    <a:pt x="15089" y="19371"/>
                  </a:cubicBezTo>
                  <a:cubicBezTo>
                    <a:pt x="15089" y="19200"/>
                    <a:pt x="14630" y="18629"/>
                    <a:pt x="14630" y="18629"/>
                  </a:cubicBezTo>
                  <a:cubicBezTo>
                    <a:pt x="14017" y="18457"/>
                    <a:pt x="14017" y="18457"/>
                    <a:pt x="14017" y="18457"/>
                  </a:cubicBezTo>
                  <a:cubicBezTo>
                    <a:pt x="13749" y="17543"/>
                    <a:pt x="13749" y="17543"/>
                    <a:pt x="13749" y="17543"/>
                  </a:cubicBezTo>
                  <a:cubicBezTo>
                    <a:pt x="13174" y="16857"/>
                    <a:pt x="13174" y="16857"/>
                    <a:pt x="13174" y="16857"/>
                  </a:cubicBezTo>
                  <a:cubicBezTo>
                    <a:pt x="12753" y="16286"/>
                    <a:pt x="12753" y="16286"/>
                    <a:pt x="12753" y="16286"/>
                  </a:cubicBezTo>
                  <a:cubicBezTo>
                    <a:pt x="12179" y="16057"/>
                    <a:pt x="12179" y="16057"/>
                    <a:pt x="12179" y="16057"/>
                  </a:cubicBezTo>
                  <a:cubicBezTo>
                    <a:pt x="11987" y="15257"/>
                    <a:pt x="11987" y="15257"/>
                    <a:pt x="11987" y="15257"/>
                  </a:cubicBezTo>
                  <a:cubicBezTo>
                    <a:pt x="11489" y="14914"/>
                    <a:pt x="11489" y="14914"/>
                    <a:pt x="11489" y="14914"/>
                  </a:cubicBezTo>
                  <a:cubicBezTo>
                    <a:pt x="11183" y="14457"/>
                    <a:pt x="11183" y="14457"/>
                    <a:pt x="11183" y="14457"/>
                  </a:cubicBezTo>
                  <a:cubicBezTo>
                    <a:pt x="10149" y="14286"/>
                    <a:pt x="10149" y="14286"/>
                    <a:pt x="10149" y="14286"/>
                  </a:cubicBezTo>
                  <a:cubicBezTo>
                    <a:pt x="9613" y="14286"/>
                    <a:pt x="9613" y="14286"/>
                    <a:pt x="9613" y="14286"/>
                  </a:cubicBezTo>
                  <a:cubicBezTo>
                    <a:pt x="9000" y="14800"/>
                    <a:pt x="9000" y="14800"/>
                    <a:pt x="9000" y="14800"/>
                  </a:cubicBezTo>
                  <a:cubicBezTo>
                    <a:pt x="8234" y="14571"/>
                    <a:pt x="8234" y="14571"/>
                    <a:pt x="8234" y="14571"/>
                  </a:cubicBezTo>
                  <a:cubicBezTo>
                    <a:pt x="7660" y="14914"/>
                    <a:pt x="7660" y="14914"/>
                    <a:pt x="7660" y="14914"/>
                  </a:cubicBezTo>
                  <a:cubicBezTo>
                    <a:pt x="7009" y="14914"/>
                    <a:pt x="7009" y="14914"/>
                    <a:pt x="7009" y="14914"/>
                  </a:cubicBezTo>
                  <a:cubicBezTo>
                    <a:pt x="6128" y="15829"/>
                    <a:pt x="6128" y="15829"/>
                    <a:pt x="6128" y="15829"/>
                  </a:cubicBezTo>
                  <a:cubicBezTo>
                    <a:pt x="5745" y="16457"/>
                    <a:pt x="5745" y="16457"/>
                    <a:pt x="5745" y="16457"/>
                  </a:cubicBezTo>
                  <a:cubicBezTo>
                    <a:pt x="5362" y="15486"/>
                    <a:pt x="5362" y="15486"/>
                    <a:pt x="5362" y="15486"/>
                  </a:cubicBezTo>
                  <a:cubicBezTo>
                    <a:pt x="5209" y="15029"/>
                    <a:pt x="5209" y="15029"/>
                    <a:pt x="5209" y="15029"/>
                  </a:cubicBezTo>
                  <a:cubicBezTo>
                    <a:pt x="4749" y="15029"/>
                    <a:pt x="4749" y="15029"/>
                    <a:pt x="4749" y="15029"/>
                  </a:cubicBezTo>
                  <a:cubicBezTo>
                    <a:pt x="4634" y="14171"/>
                    <a:pt x="4634" y="14171"/>
                    <a:pt x="4634" y="14171"/>
                  </a:cubicBezTo>
                  <a:cubicBezTo>
                    <a:pt x="4404" y="13714"/>
                    <a:pt x="4404" y="13714"/>
                    <a:pt x="4404" y="13714"/>
                  </a:cubicBezTo>
                  <a:cubicBezTo>
                    <a:pt x="4787" y="13371"/>
                    <a:pt x="4787" y="13371"/>
                    <a:pt x="4787" y="13371"/>
                  </a:cubicBezTo>
                  <a:cubicBezTo>
                    <a:pt x="4787" y="13086"/>
                    <a:pt x="4787" y="13086"/>
                    <a:pt x="4787" y="13086"/>
                  </a:cubicBezTo>
                  <a:cubicBezTo>
                    <a:pt x="4596" y="13086"/>
                    <a:pt x="4596" y="13086"/>
                    <a:pt x="4596" y="13086"/>
                  </a:cubicBezTo>
                  <a:cubicBezTo>
                    <a:pt x="4251" y="12514"/>
                    <a:pt x="4251" y="12514"/>
                    <a:pt x="4251" y="12514"/>
                  </a:cubicBezTo>
                  <a:cubicBezTo>
                    <a:pt x="3983" y="12457"/>
                    <a:pt x="3983" y="12457"/>
                    <a:pt x="3983" y="12457"/>
                  </a:cubicBezTo>
                  <a:cubicBezTo>
                    <a:pt x="4021" y="11486"/>
                    <a:pt x="4021" y="11486"/>
                    <a:pt x="4021" y="11486"/>
                  </a:cubicBezTo>
                  <a:cubicBezTo>
                    <a:pt x="3868" y="11086"/>
                    <a:pt x="3868" y="11086"/>
                    <a:pt x="3868" y="11086"/>
                  </a:cubicBezTo>
                  <a:cubicBezTo>
                    <a:pt x="3677" y="10343"/>
                    <a:pt x="3677" y="10343"/>
                    <a:pt x="3677" y="10343"/>
                  </a:cubicBezTo>
                  <a:cubicBezTo>
                    <a:pt x="3294" y="10000"/>
                    <a:pt x="3294" y="10000"/>
                    <a:pt x="3294" y="10000"/>
                  </a:cubicBezTo>
                  <a:cubicBezTo>
                    <a:pt x="2987" y="10629"/>
                    <a:pt x="2987" y="10629"/>
                    <a:pt x="2987" y="10629"/>
                  </a:cubicBezTo>
                  <a:cubicBezTo>
                    <a:pt x="2681" y="10457"/>
                    <a:pt x="2681" y="10457"/>
                    <a:pt x="2681" y="10457"/>
                  </a:cubicBezTo>
                  <a:cubicBezTo>
                    <a:pt x="2643" y="9829"/>
                    <a:pt x="2643" y="9829"/>
                    <a:pt x="2643" y="9829"/>
                  </a:cubicBezTo>
                  <a:cubicBezTo>
                    <a:pt x="2451" y="9486"/>
                    <a:pt x="2451" y="9486"/>
                    <a:pt x="2451" y="9486"/>
                  </a:cubicBezTo>
                  <a:cubicBezTo>
                    <a:pt x="2145" y="9371"/>
                    <a:pt x="2145" y="9371"/>
                    <a:pt x="2145" y="9371"/>
                  </a:cubicBezTo>
                  <a:cubicBezTo>
                    <a:pt x="1838" y="9829"/>
                    <a:pt x="1838" y="9829"/>
                    <a:pt x="1838" y="9829"/>
                  </a:cubicBezTo>
                  <a:cubicBezTo>
                    <a:pt x="1685" y="10400"/>
                    <a:pt x="1685" y="10400"/>
                    <a:pt x="1685" y="10400"/>
                  </a:cubicBezTo>
                  <a:cubicBezTo>
                    <a:pt x="1149" y="10229"/>
                    <a:pt x="1149" y="10229"/>
                    <a:pt x="1149" y="10229"/>
                  </a:cubicBezTo>
                  <a:cubicBezTo>
                    <a:pt x="996" y="9714"/>
                    <a:pt x="996" y="9714"/>
                    <a:pt x="996" y="9714"/>
                  </a:cubicBezTo>
                  <a:cubicBezTo>
                    <a:pt x="1302" y="9143"/>
                    <a:pt x="1302" y="9143"/>
                    <a:pt x="1302" y="9143"/>
                  </a:cubicBezTo>
                  <a:cubicBezTo>
                    <a:pt x="1111" y="8743"/>
                    <a:pt x="1111" y="8743"/>
                    <a:pt x="1111" y="8743"/>
                  </a:cubicBezTo>
                  <a:cubicBezTo>
                    <a:pt x="766" y="8914"/>
                    <a:pt x="766" y="8914"/>
                    <a:pt x="766" y="8914"/>
                  </a:cubicBezTo>
                  <a:cubicBezTo>
                    <a:pt x="345" y="8743"/>
                    <a:pt x="345" y="8743"/>
                    <a:pt x="345" y="8743"/>
                  </a:cubicBezTo>
                  <a:cubicBezTo>
                    <a:pt x="38" y="8286"/>
                    <a:pt x="38" y="8286"/>
                    <a:pt x="38" y="8286"/>
                  </a:cubicBezTo>
                  <a:cubicBezTo>
                    <a:pt x="0" y="7829"/>
                    <a:pt x="0" y="7829"/>
                    <a:pt x="0" y="7829"/>
                  </a:cubicBezTo>
                  <a:cubicBezTo>
                    <a:pt x="460" y="7143"/>
                    <a:pt x="460" y="7143"/>
                    <a:pt x="460" y="7143"/>
                  </a:cubicBezTo>
                  <a:cubicBezTo>
                    <a:pt x="957" y="6514"/>
                    <a:pt x="957" y="6514"/>
                    <a:pt x="957" y="6514"/>
                  </a:cubicBezTo>
                  <a:cubicBezTo>
                    <a:pt x="1455" y="6514"/>
                    <a:pt x="1455" y="6514"/>
                    <a:pt x="1455" y="6514"/>
                  </a:cubicBezTo>
                  <a:cubicBezTo>
                    <a:pt x="1685" y="6171"/>
                    <a:pt x="1685" y="6171"/>
                    <a:pt x="1685" y="6171"/>
                  </a:cubicBezTo>
                  <a:cubicBezTo>
                    <a:pt x="1953" y="6571"/>
                    <a:pt x="1953" y="6571"/>
                    <a:pt x="1953" y="6571"/>
                  </a:cubicBezTo>
                  <a:cubicBezTo>
                    <a:pt x="2336" y="6743"/>
                    <a:pt x="2336" y="6743"/>
                    <a:pt x="2336" y="6743"/>
                  </a:cubicBezTo>
                  <a:cubicBezTo>
                    <a:pt x="2528" y="6457"/>
                    <a:pt x="2528" y="6457"/>
                    <a:pt x="2528" y="6457"/>
                  </a:cubicBezTo>
                  <a:cubicBezTo>
                    <a:pt x="3026" y="6457"/>
                    <a:pt x="3026" y="6457"/>
                    <a:pt x="3026" y="6457"/>
                  </a:cubicBezTo>
                  <a:cubicBezTo>
                    <a:pt x="3255" y="6857"/>
                    <a:pt x="3255" y="6857"/>
                    <a:pt x="3255" y="6857"/>
                  </a:cubicBezTo>
                  <a:cubicBezTo>
                    <a:pt x="3255" y="6857"/>
                    <a:pt x="3562" y="6914"/>
                    <a:pt x="3562" y="6857"/>
                  </a:cubicBezTo>
                  <a:cubicBezTo>
                    <a:pt x="3562" y="6800"/>
                    <a:pt x="3638" y="6286"/>
                    <a:pt x="3638" y="6286"/>
                  </a:cubicBezTo>
                  <a:cubicBezTo>
                    <a:pt x="4289" y="6457"/>
                    <a:pt x="4289" y="6457"/>
                    <a:pt x="4289" y="6457"/>
                  </a:cubicBezTo>
                  <a:cubicBezTo>
                    <a:pt x="4519" y="6171"/>
                    <a:pt x="4519" y="6171"/>
                    <a:pt x="4519" y="6171"/>
                  </a:cubicBezTo>
                  <a:cubicBezTo>
                    <a:pt x="4979" y="6000"/>
                    <a:pt x="4979" y="6000"/>
                    <a:pt x="4979" y="6000"/>
                  </a:cubicBezTo>
                  <a:cubicBezTo>
                    <a:pt x="5400" y="6286"/>
                    <a:pt x="5400" y="6286"/>
                    <a:pt x="5400" y="6286"/>
                  </a:cubicBezTo>
                  <a:cubicBezTo>
                    <a:pt x="5936" y="7086"/>
                    <a:pt x="5936" y="7086"/>
                    <a:pt x="5936" y="7086"/>
                  </a:cubicBezTo>
                  <a:cubicBezTo>
                    <a:pt x="6357" y="6800"/>
                    <a:pt x="6357" y="6800"/>
                    <a:pt x="6357" y="6800"/>
                  </a:cubicBezTo>
                  <a:cubicBezTo>
                    <a:pt x="6817" y="6629"/>
                    <a:pt x="6817" y="6629"/>
                    <a:pt x="6817" y="6629"/>
                  </a:cubicBezTo>
                  <a:cubicBezTo>
                    <a:pt x="7047" y="6229"/>
                    <a:pt x="7047" y="6229"/>
                    <a:pt x="7047" y="6229"/>
                  </a:cubicBezTo>
                  <a:cubicBezTo>
                    <a:pt x="7391" y="6457"/>
                    <a:pt x="7391" y="6457"/>
                    <a:pt x="7391" y="6457"/>
                  </a:cubicBezTo>
                  <a:cubicBezTo>
                    <a:pt x="7660" y="6057"/>
                    <a:pt x="7660" y="6057"/>
                    <a:pt x="7660" y="6057"/>
                  </a:cubicBezTo>
                  <a:cubicBezTo>
                    <a:pt x="7928" y="6057"/>
                    <a:pt x="7928" y="6057"/>
                    <a:pt x="7928" y="6057"/>
                  </a:cubicBezTo>
                  <a:cubicBezTo>
                    <a:pt x="8196" y="6457"/>
                    <a:pt x="8196" y="6457"/>
                    <a:pt x="8196" y="6457"/>
                  </a:cubicBezTo>
                  <a:cubicBezTo>
                    <a:pt x="9230" y="4971"/>
                    <a:pt x="9230" y="4971"/>
                    <a:pt x="9230" y="4971"/>
                  </a:cubicBezTo>
                  <a:cubicBezTo>
                    <a:pt x="9766" y="5086"/>
                    <a:pt x="9766" y="5086"/>
                    <a:pt x="9766" y="5086"/>
                  </a:cubicBezTo>
                  <a:cubicBezTo>
                    <a:pt x="9766" y="4571"/>
                    <a:pt x="9766" y="4571"/>
                    <a:pt x="9766" y="4571"/>
                  </a:cubicBezTo>
                  <a:cubicBezTo>
                    <a:pt x="10455" y="4171"/>
                    <a:pt x="10455" y="4171"/>
                    <a:pt x="10455" y="4171"/>
                  </a:cubicBezTo>
                  <a:cubicBezTo>
                    <a:pt x="10953" y="4343"/>
                    <a:pt x="10953" y="4343"/>
                    <a:pt x="10953" y="4343"/>
                  </a:cubicBezTo>
                  <a:cubicBezTo>
                    <a:pt x="10953" y="4343"/>
                    <a:pt x="11413" y="3886"/>
                    <a:pt x="11451" y="3886"/>
                  </a:cubicBezTo>
                  <a:cubicBezTo>
                    <a:pt x="11489" y="3829"/>
                    <a:pt x="11413" y="3086"/>
                    <a:pt x="11413" y="3086"/>
                  </a:cubicBezTo>
                  <a:cubicBezTo>
                    <a:pt x="12255" y="2343"/>
                    <a:pt x="12255" y="2343"/>
                    <a:pt x="12255" y="2343"/>
                  </a:cubicBezTo>
                  <a:cubicBezTo>
                    <a:pt x="13021" y="1371"/>
                    <a:pt x="13021" y="1371"/>
                    <a:pt x="13021" y="1371"/>
                  </a:cubicBezTo>
                  <a:cubicBezTo>
                    <a:pt x="13251" y="1543"/>
                    <a:pt x="13251" y="1543"/>
                    <a:pt x="13251" y="1543"/>
                  </a:cubicBezTo>
                  <a:cubicBezTo>
                    <a:pt x="13557" y="1314"/>
                    <a:pt x="13557" y="1314"/>
                    <a:pt x="13557" y="1314"/>
                  </a:cubicBezTo>
                  <a:cubicBezTo>
                    <a:pt x="13864" y="800"/>
                    <a:pt x="13864" y="800"/>
                    <a:pt x="13864" y="800"/>
                  </a:cubicBezTo>
                  <a:cubicBezTo>
                    <a:pt x="14247" y="686"/>
                    <a:pt x="14247" y="686"/>
                    <a:pt x="14247" y="686"/>
                  </a:cubicBezTo>
                  <a:cubicBezTo>
                    <a:pt x="14591" y="171"/>
                    <a:pt x="14591" y="171"/>
                    <a:pt x="14591" y="171"/>
                  </a:cubicBezTo>
                  <a:cubicBezTo>
                    <a:pt x="15051" y="0"/>
                    <a:pt x="15051" y="0"/>
                    <a:pt x="15051" y="0"/>
                  </a:cubicBezTo>
                  <a:cubicBezTo>
                    <a:pt x="15511" y="400"/>
                    <a:pt x="15511" y="400"/>
                    <a:pt x="15511" y="400"/>
                  </a:cubicBezTo>
                  <a:cubicBezTo>
                    <a:pt x="15357" y="1086"/>
                    <a:pt x="15357" y="1086"/>
                    <a:pt x="15357" y="1086"/>
                  </a:cubicBezTo>
                  <a:cubicBezTo>
                    <a:pt x="15357" y="1086"/>
                    <a:pt x="15396" y="1600"/>
                    <a:pt x="15357" y="1600"/>
                  </a:cubicBezTo>
                  <a:cubicBezTo>
                    <a:pt x="15319" y="1600"/>
                    <a:pt x="15051" y="2286"/>
                    <a:pt x="15051" y="2286"/>
                  </a:cubicBezTo>
                  <a:cubicBezTo>
                    <a:pt x="15051" y="3429"/>
                    <a:pt x="15051" y="3429"/>
                    <a:pt x="15051" y="3429"/>
                  </a:cubicBezTo>
                  <a:cubicBezTo>
                    <a:pt x="14860" y="3371"/>
                    <a:pt x="14860" y="3371"/>
                    <a:pt x="14860" y="3371"/>
                  </a:cubicBezTo>
                  <a:cubicBezTo>
                    <a:pt x="14745" y="3943"/>
                    <a:pt x="14745" y="3943"/>
                    <a:pt x="14745" y="3943"/>
                  </a:cubicBezTo>
                  <a:cubicBezTo>
                    <a:pt x="15013" y="4629"/>
                    <a:pt x="15013" y="4629"/>
                    <a:pt x="15013" y="4629"/>
                  </a:cubicBezTo>
                  <a:cubicBezTo>
                    <a:pt x="15013" y="5143"/>
                    <a:pt x="15013" y="5143"/>
                    <a:pt x="15013" y="5143"/>
                  </a:cubicBezTo>
                  <a:cubicBezTo>
                    <a:pt x="14706" y="5371"/>
                    <a:pt x="14706" y="5371"/>
                    <a:pt x="14706" y="5371"/>
                  </a:cubicBezTo>
                  <a:cubicBezTo>
                    <a:pt x="14515" y="6000"/>
                    <a:pt x="14515" y="6000"/>
                    <a:pt x="14515" y="6000"/>
                  </a:cubicBezTo>
                  <a:cubicBezTo>
                    <a:pt x="14821" y="6629"/>
                    <a:pt x="14821" y="6629"/>
                    <a:pt x="14821" y="6629"/>
                  </a:cubicBezTo>
                  <a:cubicBezTo>
                    <a:pt x="15472" y="6743"/>
                    <a:pt x="15472" y="6743"/>
                    <a:pt x="15472" y="6743"/>
                  </a:cubicBezTo>
                  <a:cubicBezTo>
                    <a:pt x="15664" y="6457"/>
                    <a:pt x="15664" y="6457"/>
                    <a:pt x="15664" y="6457"/>
                  </a:cubicBezTo>
                  <a:cubicBezTo>
                    <a:pt x="16085" y="6229"/>
                    <a:pt x="16085" y="6229"/>
                    <a:pt x="16085" y="6229"/>
                  </a:cubicBezTo>
                  <a:cubicBezTo>
                    <a:pt x="16774" y="7657"/>
                    <a:pt x="16774" y="7657"/>
                    <a:pt x="16774" y="7657"/>
                  </a:cubicBezTo>
                  <a:cubicBezTo>
                    <a:pt x="17081" y="7257"/>
                    <a:pt x="17081" y="7257"/>
                    <a:pt x="17081" y="7257"/>
                  </a:cubicBezTo>
                  <a:cubicBezTo>
                    <a:pt x="17426" y="7314"/>
                    <a:pt x="17426" y="7314"/>
                    <a:pt x="17426" y="7314"/>
                  </a:cubicBezTo>
                  <a:cubicBezTo>
                    <a:pt x="17885" y="6286"/>
                    <a:pt x="17885" y="6286"/>
                    <a:pt x="17885" y="6286"/>
                  </a:cubicBezTo>
                  <a:cubicBezTo>
                    <a:pt x="18383" y="6000"/>
                    <a:pt x="18383" y="6000"/>
                    <a:pt x="18383" y="6000"/>
                  </a:cubicBezTo>
                  <a:cubicBezTo>
                    <a:pt x="18536" y="5714"/>
                    <a:pt x="18536" y="5714"/>
                    <a:pt x="18536" y="5714"/>
                  </a:cubicBezTo>
                  <a:cubicBezTo>
                    <a:pt x="18421" y="5029"/>
                    <a:pt x="18421" y="5029"/>
                    <a:pt x="18421" y="5029"/>
                  </a:cubicBezTo>
                  <a:cubicBezTo>
                    <a:pt x="18574" y="4400"/>
                    <a:pt x="18574" y="4400"/>
                    <a:pt x="18574" y="4400"/>
                  </a:cubicBezTo>
                  <a:cubicBezTo>
                    <a:pt x="19072" y="4286"/>
                    <a:pt x="19072" y="4286"/>
                    <a:pt x="19072" y="4286"/>
                  </a:cubicBezTo>
                  <a:cubicBezTo>
                    <a:pt x="19340" y="3886"/>
                    <a:pt x="19340" y="3886"/>
                    <a:pt x="19340" y="3886"/>
                  </a:cubicBezTo>
                  <a:cubicBezTo>
                    <a:pt x="19609" y="3143"/>
                    <a:pt x="19609" y="3143"/>
                    <a:pt x="19609" y="3143"/>
                  </a:cubicBezTo>
                  <a:cubicBezTo>
                    <a:pt x="20068" y="3086"/>
                    <a:pt x="20068" y="3086"/>
                    <a:pt x="20068" y="3086"/>
                  </a:cubicBezTo>
                  <a:cubicBezTo>
                    <a:pt x="20528" y="3771"/>
                    <a:pt x="20528" y="3771"/>
                    <a:pt x="20528" y="3771"/>
                  </a:cubicBezTo>
                  <a:cubicBezTo>
                    <a:pt x="20643" y="4914"/>
                    <a:pt x="20643" y="4914"/>
                    <a:pt x="20643" y="4914"/>
                  </a:cubicBezTo>
                  <a:cubicBezTo>
                    <a:pt x="21102" y="5429"/>
                    <a:pt x="21102" y="5429"/>
                    <a:pt x="21102" y="5429"/>
                  </a:cubicBezTo>
                  <a:cubicBezTo>
                    <a:pt x="20911" y="6343"/>
                    <a:pt x="20911" y="6343"/>
                    <a:pt x="20911" y="6343"/>
                  </a:cubicBezTo>
                  <a:cubicBezTo>
                    <a:pt x="20106" y="6800"/>
                    <a:pt x="20106" y="6800"/>
                    <a:pt x="20106" y="6800"/>
                  </a:cubicBezTo>
                  <a:cubicBezTo>
                    <a:pt x="19647" y="6800"/>
                    <a:pt x="19647" y="6800"/>
                    <a:pt x="19647" y="6800"/>
                  </a:cubicBezTo>
                  <a:cubicBezTo>
                    <a:pt x="19455" y="7200"/>
                    <a:pt x="19455" y="7200"/>
                    <a:pt x="19455" y="7200"/>
                  </a:cubicBezTo>
                  <a:cubicBezTo>
                    <a:pt x="19953" y="8000"/>
                    <a:pt x="19953" y="8000"/>
                    <a:pt x="19953" y="8000"/>
                  </a:cubicBezTo>
                  <a:cubicBezTo>
                    <a:pt x="19991" y="8457"/>
                    <a:pt x="19991" y="8457"/>
                    <a:pt x="19991" y="8457"/>
                  </a:cubicBezTo>
                  <a:cubicBezTo>
                    <a:pt x="19532" y="9257"/>
                    <a:pt x="19532" y="9257"/>
                    <a:pt x="19532" y="9257"/>
                  </a:cubicBezTo>
                  <a:cubicBezTo>
                    <a:pt x="19494" y="10343"/>
                    <a:pt x="19494" y="10343"/>
                    <a:pt x="19494" y="10343"/>
                  </a:cubicBezTo>
                  <a:cubicBezTo>
                    <a:pt x="19034" y="10971"/>
                    <a:pt x="19034" y="10971"/>
                    <a:pt x="19034" y="10971"/>
                  </a:cubicBezTo>
                  <a:cubicBezTo>
                    <a:pt x="19034" y="11486"/>
                    <a:pt x="19034" y="11486"/>
                    <a:pt x="19034" y="11486"/>
                  </a:cubicBezTo>
                  <a:cubicBezTo>
                    <a:pt x="18651" y="12114"/>
                    <a:pt x="18651" y="12114"/>
                    <a:pt x="18651" y="12114"/>
                  </a:cubicBezTo>
                  <a:cubicBezTo>
                    <a:pt x="18957" y="12800"/>
                    <a:pt x="18957" y="12800"/>
                    <a:pt x="18957" y="12800"/>
                  </a:cubicBezTo>
                  <a:cubicBezTo>
                    <a:pt x="18728" y="13429"/>
                    <a:pt x="18728" y="13429"/>
                    <a:pt x="18728" y="13429"/>
                  </a:cubicBezTo>
                  <a:cubicBezTo>
                    <a:pt x="18843" y="14971"/>
                    <a:pt x="18843" y="14971"/>
                    <a:pt x="18843" y="14971"/>
                  </a:cubicBezTo>
                  <a:cubicBezTo>
                    <a:pt x="19111" y="15371"/>
                    <a:pt x="19111" y="15371"/>
                    <a:pt x="19111" y="15371"/>
                  </a:cubicBezTo>
                  <a:cubicBezTo>
                    <a:pt x="19379" y="15371"/>
                    <a:pt x="19379" y="15371"/>
                    <a:pt x="19379" y="15371"/>
                  </a:cubicBezTo>
                  <a:cubicBezTo>
                    <a:pt x="19647" y="16057"/>
                    <a:pt x="19647" y="16057"/>
                    <a:pt x="19647" y="16057"/>
                  </a:cubicBezTo>
                  <a:cubicBezTo>
                    <a:pt x="19877" y="15714"/>
                    <a:pt x="19877" y="15714"/>
                    <a:pt x="19877" y="15714"/>
                  </a:cubicBezTo>
                  <a:cubicBezTo>
                    <a:pt x="20451" y="15771"/>
                    <a:pt x="20451" y="15771"/>
                    <a:pt x="20451" y="15771"/>
                  </a:cubicBezTo>
                  <a:cubicBezTo>
                    <a:pt x="20528" y="16400"/>
                    <a:pt x="20528" y="16400"/>
                    <a:pt x="20528" y="16400"/>
                  </a:cubicBezTo>
                  <a:cubicBezTo>
                    <a:pt x="21026" y="16914"/>
                    <a:pt x="21026" y="16914"/>
                    <a:pt x="21026" y="16914"/>
                  </a:cubicBezTo>
                  <a:cubicBezTo>
                    <a:pt x="21064" y="17429"/>
                    <a:pt x="21064" y="17429"/>
                    <a:pt x="21064" y="17429"/>
                  </a:cubicBezTo>
                  <a:cubicBezTo>
                    <a:pt x="21294" y="17543"/>
                    <a:pt x="21294" y="17543"/>
                    <a:pt x="21294" y="17543"/>
                  </a:cubicBezTo>
                  <a:cubicBezTo>
                    <a:pt x="21562" y="17886"/>
                    <a:pt x="21562" y="17886"/>
                    <a:pt x="21562" y="17886"/>
                  </a:cubicBezTo>
                  <a:cubicBezTo>
                    <a:pt x="21600" y="18743"/>
                    <a:pt x="21600" y="18743"/>
                    <a:pt x="21600" y="18743"/>
                  </a:cubicBezTo>
                  <a:cubicBezTo>
                    <a:pt x="21332" y="18914"/>
                    <a:pt x="21332" y="18914"/>
                    <a:pt x="21332" y="18914"/>
                  </a:cubicBezTo>
                  <a:cubicBezTo>
                    <a:pt x="21447" y="19543"/>
                    <a:pt x="21447" y="19543"/>
                    <a:pt x="21447" y="19543"/>
                  </a:cubicBezTo>
                  <a:cubicBezTo>
                    <a:pt x="21332" y="19943"/>
                    <a:pt x="21332" y="19943"/>
                    <a:pt x="21332" y="19943"/>
                  </a:cubicBezTo>
                  <a:cubicBezTo>
                    <a:pt x="21370" y="20800"/>
                    <a:pt x="21370" y="20800"/>
                    <a:pt x="21370" y="20800"/>
                  </a:cubicBezTo>
                  <a:cubicBezTo>
                    <a:pt x="20834" y="20571"/>
                    <a:pt x="20834" y="20571"/>
                    <a:pt x="20834" y="20571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" name="Freeform 31"/>
            <p:cNvSpPr/>
            <p:nvPr/>
          </p:nvSpPr>
          <p:spPr>
            <a:xfrm>
              <a:off x="17426331" y="9275050"/>
              <a:ext cx="722907" cy="626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15" y="3684"/>
                  </a:moveTo>
                  <a:cubicBezTo>
                    <a:pt x="17396" y="5191"/>
                    <a:pt x="17396" y="5191"/>
                    <a:pt x="17396" y="5191"/>
                  </a:cubicBezTo>
                  <a:cubicBezTo>
                    <a:pt x="16816" y="7367"/>
                    <a:pt x="16816" y="7367"/>
                    <a:pt x="16816" y="7367"/>
                  </a:cubicBezTo>
                  <a:cubicBezTo>
                    <a:pt x="15221" y="10381"/>
                    <a:pt x="15221" y="10381"/>
                    <a:pt x="15221" y="10381"/>
                  </a:cubicBezTo>
                  <a:cubicBezTo>
                    <a:pt x="13482" y="12893"/>
                    <a:pt x="13482" y="12893"/>
                    <a:pt x="13482" y="12893"/>
                  </a:cubicBezTo>
                  <a:cubicBezTo>
                    <a:pt x="14352" y="15740"/>
                    <a:pt x="14352" y="15740"/>
                    <a:pt x="14352" y="15740"/>
                  </a:cubicBezTo>
                  <a:cubicBezTo>
                    <a:pt x="12322" y="17581"/>
                    <a:pt x="12322" y="17581"/>
                    <a:pt x="12322" y="17581"/>
                  </a:cubicBezTo>
                  <a:cubicBezTo>
                    <a:pt x="10293" y="18921"/>
                    <a:pt x="10293" y="18921"/>
                    <a:pt x="10293" y="18921"/>
                  </a:cubicBezTo>
                  <a:cubicBezTo>
                    <a:pt x="8553" y="19591"/>
                    <a:pt x="8553" y="19591"/>
                    <a:pt x="8553" y="19591"/>
                  </a:cubicBezTo>
                  <a:cubicBezTo>
                    <a:pt x="7973" y="21600"/>
                    <a:pt x="7973" y="21600"/>
                    <a:pt x="7973" y="21600"/>
                  </a:cubicBezTo>
                  <a:cubicBezTo>
                    <a:pt x="6234" y="21600"/>
                    <a:pt x="6234" y="21600"/>
                    <a:pt x="6234" y="21600"/>
                  </a:cubicBezTo>
                  <a:cubicBezTo>
                    <a:pt x="4349" y="20428"/>
                    <a:pt x="4349" y="20428"/>
                    <a:pt x="4349" y="20428"/>
                  </a:cubicBezTo>
                  <a:cubicBezTo>
                    <a:pt x="3044" y="19758"/>
                    <a:pt x="3044" y="19758"/>
                    <a:pt x="3044" y="19758"/>
                  </a:cubicBezTo>
                  <a:cubicBezTo>
                    <a:pt x="3044" y="17247"/>
                    <a:pt x="3044" y="17247"/>
                    <a:pt x="3044" y="17247"/>
                  </a:cubicBezTo>
                  <a:cubicBezTo>
                    <a:pt x="1450" y="15740"/>
                    <a:pt x="1450" y="15740"/>
                    <a:pt x="1450" y="15740"/>
                  </a:cubicBezTo>
                  <a:cubicBezTo>
                    <a:pt x="145" y="14233"/>
                    <a:pt x="145" y="14233"/>
                    <a:pt x="145" y="14233"/>
                  </a:cubicBezTo>
                  <a:cubicBezTo>
                    <a:pt x="0" y="11721"/>
                    <a:pt x="0" y="11721"/>
                    <a:pt x="0" y="11721"/>
                  </a:cubicBezTo>
                  <a:cubicBezTo>
                    <a:pt x="435" y="10549"/>
                    <a:pt x="435" y="10549"/>
                    <a:pt x="435" y="10549"/>
                  </a:cubicBezTo>
                  <a:cubicBezTo>
                    <a:pt x="0" y="8707"/>
                    <a:pt x="0" y="8707"/>
                    <a:pt x="0" y="8707"/>
                  </a:cubicBezTo>
                  <a:cubicBezTo>
                    <a:pt x="1015" y="8205"/>
                    <a:pt x="1015" y="8205"/>
                    <a:pt x="1015" y="8205"/>
                  </a:cubicBezTo>
                  <a:cubicBezTo>
                    <a:pt x="2030" y="8540"/>
                    <a:pt x="2030" y="8540"/>
                    <a:pt x="2030" y="8540"/>
                  </a:cubicBezTo>
                  <a:cubicBezTo>
                    <a:pt x="3044" y="6698"/>
                    <a:pt x="3044" y="6698"/>
                    <a:pt x="3044" y="6698"/>
                  </a:cubicBezTo>
                  <a:cubicBezTo>
                    <a:pt x="3914" y="5693"/>
                    <a:pt x="3914" y="5693"/>
                    <a:pt x="3914" y="5693"/>
                  </a:cubicBezTo>
                  <a:cubicBezTo>
                    <a:pt x="3769" y="3349"/>
                    <a:pt x="3769" y="3349"/>
                    <a:pt x="3769" y="3349"/>
                  </a:cubicBezTo>
                  <a:cubicBezTo>
                    <a:pt x="5219" y="3014"/>
                    <a:pt x="5219" y="3014"/>
                    <a:pt x="5219" y="3014"/>
                  </a:cubicBezTo>
                  <a:cubicBezTo>
                    <a:pt x="6958" y="3349"/>
                    <a:pt x="6958" y="3349"/>
                    <a:pt x="6958" y="3349"/>
                  </a:cubicBezTo>
                  <a:cubicBezTo>
                    <a:pt x="9133" y="2177"/>
                    <a:pt x="9133" y="2177"/>
                    <a:pt x="9133" y="2177"/>
                  </a:cubicBezTo>
                  <a:cubicBezTo>
                    <a:pt x="10728" y="3014"/>
                    <a:pt x="10728" y="3014"/>
                    <a:pt x="10728" y="3014"/>
                  </a:cubicBezTo>
                  <a:cubicBezTo>
                    <a:pt x="12612" y="5693"/>
                    <a:pt x="12612" y="5693"/>
                    <a:pt x="12612" y="5693"/>
                  </a:cubicBezTo>
                  <a:cubicBezTo>
                    <a:pt x="13772" y="3684"/>
                    <a:pt x="13772" y="3684"/>
                    <a:pt x="13772" y="3684"/>
                  </a:cubicBezTo>
                  <a:cubicBezTo>
                    <a:pt x="13772" y="3684"/>
                    <a:pt x="16381" y="3181"/>
                    <a:pt x="16526" y="3014"/>
                  </a:cubicBezTo>
                  <a:cubicBezTo>
                    <a:pt x="16671" y="3014"/>
                    <a:pt x="17541" y="1005"/>
                    <a:pt x="17541" y="1005"/>
                  </a:cubicBezTo>
                  <a:cubicBezTo>
                    <a:pt x="19426" y="670"/>
                    <a:pt x="19426" y="670"/>
                    <a:pt x="19426" y="670"/>
                  </a:cubicBezTo>
                  <a:cubicBezTo>
                    <a:pt x="21165" y="0"/>
                    <a:pt x="21165" y="0"/>
                    <a:pt x="21165" y="0"/>
                  </a:cubicBezTo>
                  <a:cubicBezTo>
                    <a:pt x="20875" y="1674"/>
                    <a:pt x="20875" y="1674"/>
                    <a:pt x="20875" y="1674"/>
                  </a:cubicBezTo>
                  <a:cubicBezTo>
                    <a:pt x="21600" y="2512"/>
                    <a:pt x="21600" y="2512"/>
                    <a:pt x="21600" y="2512"/>
                  </a:cubicBezTo>
                  <a:cubicBezTo>
                    <a:pt x="21310" y="3684"/>
                    <a:pt x="21310" y="3684"/>
                    <a:pt x="21310" y="3684"/>
                  </a:cubicBezTo>
                  <a:cubicBezTo>
                    <a:pt x="19715" y="3684"/>
                    <a:pt x="19715" y="3684"/>
                    <a:pt x="19715" y="3684"/>
                  </a:cubicBezTo>
                  <a:cubicBezTo>
                    <a:pt x="19715" y="3684"/>
                    <a:pt x="19715" y="3684"/>
                    <a:pt x="19715" y="3684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" name="Freeform 32"/>
            <p:cNvSpPr/>
            <p:nvPr/>
          </p:nvSpPr>
          <p:spPr>
            <a:xfrm>
              <a:off x="18105928" y="8918593"/>
              <a:ext cx="896138" cy="226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40" y="17889"/>
                  </a:moveTo>
                  <a:lnTo>
                    <a:pt x="10278" y="18396"/>
                  </a:lnTo>
                  <a:lnTo>
                    <a:pt x="10278" y="18967"/>
                  </a:lnTo>
                  <a:lnTo>
                    <a:pt x="8592" y="18301"/>
                  </a:lnTo>
                  <a:lnTo>
                    <a:pt x="8592" y="18650"/>
                  </a:lnTo>
                  <a:lnTo>
                    <a:pt x="8271" y="19380"/>
                  </a:lnTo>
                  <a:lnTo>
                    <a:pt x="8592" y="19919"/>
                  </a:lnTo>
                  <a:lnTo>
                    <a:pt x="8110" y="20522"/>
                  </a:lnTo>
                  <a:lnTo>
                    <a:pt x="7548" y="20744"/>
                  </a:lnTo>
                  <a:lnTo>
                    <a:pt x="7548" y="21600"/>
                  </a:lnTo>
                  <a:lnTo>
                    <a:pt x="6022" y="21537"/>
                  </a:lnTo>
                  <a:lnTo>
                    <a:pt x="5460" y="21315"/>
                  </a:lnTo>
                  <a:lnTo>
                    <a:pt x="5942" y="20585"/>
                  </a:lnTo>
                  <a:lnTo>
                    <a:pt x="6825" y="19824"/>
                  </a:lnTo>
                  <a:lnTo>
                    <a:pt x="6825" y="19221"/>
                  </a:lnTo>
                  <a:lnTo>
                    <a:pt x="6022" y="18492"/>
                  </a:lnTo>
                  <a:lnTo>
                    <a:pt x="3613" y="17540"/>
                  </a:lnTo>
                  <a:lnTo>
                    <a:pt x="2891" y="16779"/>
                  </a:lnTo>
                  <a:lnTo>
                    <a:pt x="1365" y="16240"/>
                  </a:lnTo>
                  <a:lnTo>
                    <a:pt x="0" y="16049"/>
                  </a:lnTo>
                  <a:lnTo>
                    <a:pt x="0" y="15447"/>
                  </a:lnTo>
                  <a:lnTo>
                    <a:pt x="883" y="15034"/>
                  </a:lnTo>
                  <a:lnTo>
                    <a:pt x="1686" y="14717"/>
                  </a:lnTo>
                  <a:lnTo>
                    <a:pt x="1686" y="14115"/>
                  </a:lnTo>
                  <a:lnTo>
                    <a:pt x="2891" y="13639"/>
                  </a:lnTo>
                  <a:lnTo>
                    <a:pt x="4015" y="13417"/>
                  </a:lnTo>
                  <a:lnTo>
                    <a:pt x="5300" y="13607"/>
                  </a:lnTo>
                  <a:lnTo>
                    <a:pt x="6504" y="13131"/>
                  </a:lnTo>
                  <a:lnTo>
                    <a:pt x="7227" y="12592"/>
                  </a:lnTo>
                  <a:lnTo>
                    <a:pt x="5942" y="11799"/>
                  </a:lnTo>
                  <a:lnTo>
                    <a:pt x="6584" y="11165"/>
                  </a:lnTo>
                  <a:lnTo>
                    <a:pt x="5781" y="10499"/>
                  </a:lnTo>
                  <a:lnTo>
                    <a:pt x="5701" y="9769"/>
                  </a:lnTo>
                  <a:lnTo>
                    <a:pt x="4497" y="9230"/>
                  </a:lnTo>
                  <a:lnTo>
                    <a:pt x="4898" y="8722"/>
                  </a:lnTo>
                  <a:lnTo>
                    <a:pt x="4015" y="8120"/>
                  </a:lnTo>
                  <a:lnTo>
                    <a:pt x="5541" y="8056"/>
                  </a:lnTo>
                  <a:lnTo>
                    <a:pt x="5541" y="7803"/>
                  </a:lnTo>
                  <a:lnTo>
                    <a:pt x="4657" y="7454"/>
                  </a:lnTo>
                  <a:lnTo>
                    <a:pt x="4898" y="6851"/>
                  </a:lnTo>
                  <a:lnTo>
                    <a:pt x="6263" y="6122"/>
                  </a:lnTo>
                  <a:lnTo>
                    <a:pt x="7307" y="6280"/>
                  </a:lnTo>
                  <a:lnTo>
                    <a:pt x="7709" y="6407"/>
                  </a:lnTo>
                  <a:lnTo>
                    <a:pt x="8752" y="6344"/>
                  </a:lnTo>
                  <a:lnTo>
                    <a:pt x="9074" y="6185"/>
                  </a:lnTo>
                  <a:lnTo>
                    <a:pt x="10680" y="6280"/>
                  </a:lnTo>
                  <a:lnTo>
                    <a:pt x="10840" y="6026"/>
                  </a:lnTo>
                  <a:lnTo>
                    <a:pt x="12446" y="5931"/>
                  </a:lnTo>
                  <a:lnTo>
                    <a:pt x="13651" y="5329"/>
                  </a:lnTo>
                  <a:lnTo>
                    <a:pt x="13651" y="4472"/>
                  </a:lnTo>
                  <a:lnTo>
                    <a:pt x="12687" y="4377"/>
                  </a:lnTo>
                  <a:lnTo>
                    <a:pt x="12928" y="3870"/>
                  </a:lnTo>
                  <a:lnTo>
                    <a:pt x="14775" y="3584"/>
                  </a:lnTo>
                  <a:lnTo>
                    <a:pt x="15257" y="3172"/>
                  </a:lnTo>
                  <a:lnTo>
                    <a:pt x="15497" y="2569"/>
                  </a:lnTo>
                  <a:lnTo>
                    <a:pt x="14935" y="1967"/>
                  </a:lnTo>
                  <a:lnTo>
                    <a:pt x="14213" y="1871"/>
                  </a:lnTo>
                  <a:lnTo>
                    <a:pt x="13731" y="2284"/>
                  </a:lnTo>
                  <a:lnTo>
                    <a:pt x="12446" y="2347"/>
                  </a:lnTo>
                  <a:lnTo>
                    <a:pt x="12125" y="1871"/>
                  </a:lnTo>
                  <a:lnTo>
                    <a:pt x="10680" y="1840"/>
                  </a:lnTo>
                  <a:lnTo>
                    <a:pt x="10358" y="1427"/>
                  </a:lnTo>
                  <a:lnTo>
                    <a:pt x="11964" y="920"/>
                  </a:lnTo>
                  <a:lnTo>
                    <a:pt x="12607" y="95"/>
                  </a:lnTo>
                  <a:lnTo>
                    <a:pt x="13490" y="0"/>
                  </a:lnTo>
                  <a:lnTo>
                    <a:pt x="14534" y="349"/>
                  </a:lnTo>
                  <a:lnTo>
                    <a:pt x="15337" y="666"/>
                  </a:lnTo>
                  <a:lnTo>
                    <a:pt x="16541" y="634"/>
                  </a:lnTo>
                  <a:lnTo>
                    <a:pt x="17023" y="1047"/>
                  </a:lnTo>
                  <a:lnTo>
                    <a:pt x="16541" y="1332"/>
                  </a:lnTo>
                  <a:lnTo>
                    <a:pt x="17906" y="1744"/>
                  </a:lnTo>
                  <a:lnTo>
                    <a:pt x="19191" y="1269"/>
                  </a:lnTo>
                  <a:lnTo>
                    <a:pt x="19111" y="2442"/>
                  </a:lnTo>
                  <a:lnTo>
                    <a:pt x="19914" y="3299"/>
                  </a:lnTo>
                  <a:lnTo>
                    <a:pt x="20636" y="4314"/>
                  </a:lnTo>
                  <a:lnTo>
                    <a:pt x="21118" y="5202"/>
                  </a:lnTo>
                  <a:lnTo>
                    <a:pt x="21600" y="6407"/>
                  </a:lnTo>
                  <a:lnTo>
                    <a:pt x="21600" y="7549"/>
                  </a:lnTo>
                  <a:lnTo>
                    <a:pt x="21118" y="8215"/>
                  </a:lnTo>
                  <a:lnTo>
                    <a:pt x="21118" y="10879"/>
                  </a:lnTo>
                  <a:lnTo>
                    <a:pt x="20636" y="11989"/>
                  </a:lnTo>
                  <a:lnTo>
                    <a:pt x="21118" y="13100"/>
                  </a:lnTo>
                  <a:lnTo>
                    <a:pt x="20877" y="14559"/>
                  </a:lnTo>
                  <a:lnTo>
                    <a:pt x="20877" y="15320"/>
                  </a:lnTo>
                  <a:lnTo>
                    <a:pt x="19352" y="16335"/>
                  </a:lnTo>
                  <a:lnTo>
                    <a:pt x="18308" y="17159"/>
                  </a:lnTo>
                  <a:lnTo>
                    <a:pt x="17103" y="18048"/>
                  </a:lnTo>
                  <a:lnTo>
                    <a:pt x="16220" y="18048"/>
                  </a:lnTo>
                  <a:lnTo>
                    <a:pt x="14213" y="18365"/>
                  </a:lnTo>
                  <a:lnTo>
                    <a:pt x="12607" y="18714"/>
                  </a:lnTo>
                  <a:lnTo>
                    <a:pt x="11402" y="18555"/>
                  </a:lnTo>
                  <a:lnTo>
                    <a:pt x="11402" y="18143"/>
                  </a:lnTo>
                  <a:lnTo>
                    <a:pt x="10840" y="17889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" name="Freeform 33"/>
            <p:cNvSpPr/>
            <p:nvPr/>
          </p:nvSpPr>
          <p:spPr>
            <a:xfrm>
              <a:off x="16550185" y="3128691"/>
              <a:ext cx="1878887" cy="2598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54" y="4191"/>
                  </a:moveTo>
                  <a:cubicBezTo>
                    <a:pt x="21155" y="4513"/>
                    <a:pt x="21155" y="4513"/>
                    <a:pt x="21155" y="4513"/>
                  </a:cubicBezTo>
                  <a:cubicBezTo>
                    <a:pt x="21155" y="5400"/>
                    <a:pt x="21155" y="5400"/>
                    <a:pt x="21155" y="5400"/>
                  </a:cubicBezTo>
                  <a:cubicBezTo>
                    <a:pt x="21489" y="6045"/>
                    <a:pt x="21489" y="6045"/>
                    <a:pt x="21489" y="6045"/>
                  </a:cubicBezTo>
                  <a:cubicBezTo>
                    <a:pt x="21600" y="7052"/>
                    <a:pt x="21600" y="7052"/>
                    <a:pt x="21600" y="7052"/>
                  </a:cubicBezTo>
                  <a:cubicBezTo>
                    <a:pt x="21322" y="7657"/>
                    <a:pt x="21322" y="7657"/>
                    <a:pt x="21322" y="7657"/>
                  </a:cubicBezTo>
                  <a:cubicBezTo>
                    <a:pt x="21043" y="7133"/>
                    <a:pt x="21043" y="7133"/>
                    <a:pt x="21043" y="7133"/>
                  </a:cubicBezTo>
                  <a:cubicBezTo>
                    <a:pt x="20375" y="6891"/>
                    <a:pt x="20375" y="6891"/>
                    <a:pt x="20375" y="6891"/>
                  </a:cubicBezTo>
                  <a:cubicBezTo>
                    <a:pt x="20375" y="7576"/>
                    <a:pt x="20375" y="7576"/>
                    <a:pt x="20375" y="7576"/>
                  </a:cubicBezTo>
                  <a:cubicBezTo>
                    <a:pt x="19819" y="7173"/>
                    <a:pt x="19819" y="7173"/>
                    <a:pt x="19819" y="7173"/>
                  </a:cubicBezTo>
                  <a:cubicBezTo>
                    <a:pt x="19429" y="6891"/>
                    <a:pt x="19429" y="6891"/>
                    <a:pt x="19429" y="6891"/>
                  </a:cubicBezTo>
                  <a:cubicBezTo>
                    <a:pt x="19151" y="6448"/>
                    <a:pt x="19151" y="6448"/>
                    <a:pt x="19151" y="6448"/>
                  </a:cubicBezTo>
                  <a:cubicBezTo>
                    <a:pt x="18093" y="5722"/>
                    <a:pt x="18093" y="5722"/>
                    <a:pt x="18093" y="5722"/>
                  </a:cubicBezTo>
                  <a:cubicBezTo>
                    <a:pt x="18371" y="6327"/>
                    <a:pt x="18371" y="6327"/>
                    <a:pt x="18371" y="6327"/>
                  </a:cubicBezTo>
                  <a:cubicBezTo>
                    <a:pt x="18093" y="6972"/>
                    <a:pt x="18093" y="6972"/>
                    <a:pt x="18093" y="6972"/>
                  </a:cubicBezTo>
                  <a:cubicBezTo>
                    <a:pt x="17091" y="6972"/>
                    <a:pt x="17091" y="6972"/>
                    <a:pt x="17091" y="6972"/>
                  </a:cubicBezTo>
                  <a:cubicBezTo>
                    <a:pt x="17091" y="7415"/>
                    <a:pt x="17091" y="7415"/>
                    <a:pt x="17091" y="7415"/>
                  </a:cubicBezTo>
                  <a:cubicBezTo>
                    <a:pt x="16757" y="8301"/>
                    <a:pt x="16757" y="8301"/>
                    <a:pt x="16757" y="8301"/>
                  </a:cubicBezTo>
                  <a:cubicBezTo>
                    <a:pt x="16367" y="8624"/>
                    <a:pt x="16367" y="8624"/>
                    <a:pt x="16367" y="8624"/>
                  </a:cubicBezTo>
                  <a:cubicBezTo>
                    <a:pt x="16367" y="9833"/>
                    <a:pt x="16367" y="9833"/>
                    <a:pt x="16367" y="9833"/>
                  </a:cubicBezTo>
                  <a:cubicBezTo>
                    <a:pt x="17035" y="10155"/>
                    <a:pt x="17035" y="10155"/>
                    <a:pt x="17035" y="10155"/>
                  </a:cubicBezTo>
                  <a:cubicBezTo>
                    <a:pt x="16924" y="10881"/>
                    <a:pt x="16924" y="10881"/>
                    <a:pt x="16924" y="10881"/>
                  </a:cubicBezTo>
                  <a:cubicBezTo>
                    <a:pt x="17592" y="11646"/>
                    <a:pt x="17592" y="11646"/>
                    <a:pt x="17592" y="11646"/>
                  </a:cubicBezTo>
                  <a:cubicBezTo>
                    <a:pt x="17592" y="12452"/>
                    <a:pt x="17592" y="12452"/>
                    <a:pt x="17592" y="12452"/>
                  </a:cubicBezTo>
                  <a:cubicBezTo>
                    <a:pt x="17814" y="13500"/>
                    <a:pt x="17814" y="13500"/>
                    <a:pt x="17814" y="13500"/>
                  </a:cubicBezTo>
                  <a:cubicBezTo>
                    <a:pt x="18427" y="13943"/>
                    <a:pt x="18427" y="13943"/>
                    <a:pt x="18427" y="13943"/>
                  </a:cubicBezTo>
                  <a:cubicBezTo>
                    <a:pt x="18427" y="14427"/>
                    <a:pt x="18427" y="14427"/>
                    <a:pt x="18427" y="14427"/>
                  </a:cubicBezTo>
                  <a:cubicBezTo>
                    <a:pt x="18928" y="14830"/>
                    <a:pt x="18928" y="14830"/>
                    <a:pt x="18928" y="14830"/>
                  </a:cubicBezTo>
                  <a:cubicBezTo>
                    <a:pt x="19429" y="14749"/>
                    <a:pt x="19429" y="14749"/>
                    <a:pt x="19429" y="14749"/>
                  </a:cubicBezTo>
                  <a:cubicBezTo>
                    <a:pt x="19874" y="14467"/>
                    <a:pt x="19874" y="14467"/>
                    <a:pt x="19874" y="14467"/>
                  </a:cubicBezTo>
                  <a:cubicBezTo>
                    <a:pt x="20153" y="14266"/>
                    <a:pt x="20153" y="14266"/>
                    <a:pt x="20153" y="14266"/>
                  </a:cubicBezTo>
                  <a:cubicBezTo>
                    <a:pt x="20709" y="14266"/>
                    <a:pt x="20709" y="14266"/>
                    <a:pt x="20709" y="14266"/>
                  </a:cubicBezTo>
                  <a:cubicBezTo>
                    <a:pt x="20709" y="14749"/>
                    <a:pt x="20709" y="14749"/>
                    <a:pt x="20709" y="14749"/>
                  </a:cubicBezTo>
                  <a:cubicBezTo>
                    <a:pt x="20097" y="14910"/>
                    <a:pt x="20097" y="14910"/>
                    <a:pt x="20097" y="14910"/>
                  </a:cubicBezTo>
                  <a:cubicBezTo>
                    <a:pt x="20097" y="15636"/>
                    <a:pt x="20097" y="15636"/>
                    <a:pt x="20097" y="15636"/>
                  </a:cubicBezTo>
                  <a:cubicBezTo>
                    <a:pt x="18984" y="15757"/>
                    <a:pt x="18984" y="15757"/>
                    <a:pt x="18984" y="15757"/>
                  </a:cubicBezTo>
                  <a:cubicBezTo>
                    <a:pt x="19262" y="16684"/>
                    <a:pt x="19262" y="16684"/>
                    <a:pt x="19262" y="16684"/>
                  </a:cubicBezTo>
                  <a:cubicBezTo>
                    <a:pt x="19151" y="17087"/>
                    <a:pt x="19151" y="17087"/>
                    <a:pt x="19151" y="17087"/>
                  </a:cubicBezTo>
                  <a:cubicBezTo>
                    <a:pt x="18427" y="17328"/>
                    <a:pt x="18427" y="17328"/>
                    <a:pt x="18427" y="17328"/>
                  </a:cubicBezTo>
                  <a:cubicBezTo>
                    <a:pt x="18427" y="17893"/>
                    <a:pt x="18427" y="17893"/>
                    <a:pt x="18427" y="17893"/>
                  </a:cubicBezTo>
                  <a:cubicBezTo>
                    <a:pt x="18148" y="18376"/>
                    <a:pt x="18148" y="18376"/>
                    <a:pt x="18148" y="18376"/>
                  </a:cubicBezTo>
                  <a:cubicBezTo>
                    <a:pt x="18148" y="18376"/>
                    <a:pt x="17313" y="18537"/>
                    <a:pt x="17480" y="18416"/>
                  </a:cubicBezTo>
                  <a:cubicBezTo>
                    <a:pt x="17647" y="18296"/>
                    <a:pt x="17146" y="18175"/>
                    <a:pt x="17146" y="18175"/>
                  </a:cubicBezTo>
                  <a:cubicBezTo>
                    <a:pt x="17146" y="17812"/>
                    <a:pt x="17146" y="17812"/>
                    <a:pt x="17146" y="17812"/>
                  </a:cubicBezTo>
                  <a:cubicBezTo>
                    <a:pt x="17258" y="17490"/>
                    <a:pt x="17258" y="17490"/>
                    <a:pt x="17258" y="17490"/>
                  </a:cubicBezTo>
                  <a:cubicBezTo>
                    <a:pt x="17870" y="17328"/>
                    <a:pt x="17870" y="17328"/>
                    <a:pt x="17870" y="17328"/>
                  </a:cubicBezTo>
                  <a:cubicBezTo>
                    <a:pt x="17592" y="17127"/>
                    <a:pt x="17592" y="17127"/>
                    <a:pt x="17592" y="17127"/>
                  </a:cubicBezTo>
                  <a:cubicBezTo>
                    <a:pt x="16924" y="17328"/>
                    <a:pt x="16924" y="17328"/>
                    <a:pt x="16924" y="17328"/>
                  </a:cubicBezTo>
                  <a:cubicBezTo>
                    <a:pt x="16256" y="17409"/>
                    <a:pt x="16256" y="17409"/>
                    <a:pt x="16256" y="17409"/>
                  </a:cubicBezTo>
                  <a:cubicBezTo>
                    <a:pt x="16256" y="17651"/>
                    <a:pt x="16256" y="17651"/>
                    <a:pt x="16256" y="17651"/>
                  </a:cubicBezTo>
                  <a:cubicBezTo>
                    <a:pt x="15198" y="17973"/>
                    <a:pt x="15198" y="17973"/>
                    <a:pt x="15198" y="17973"/>
                  </a:cubicBezTo>
                  <a:cubicBezTo>
                    <a:pt x="14697" y="18457"/>
                    <a:pt x="14697" y="18457"/>
                    <a:pt x="14697" y="18457"/>
                  </a:cubicBezTo>
                  <a:cubicBezTo>
                    <a:pt x="14085" y="18537"/>
                    <a:pt x="14085" y="18537"/>
                    <a:pt x="14085" y="18537"/>
                  </a:cubicBezTo>
                  <a:cubicBezTo>
                    <a:pt x="13584" y="18900"/>
                    <a:pt x="13584" y="18900"/>
                    <a:pt x="13584" y="18900"/>
                  </a:cubicBezTo>
                  <a:cubicBezTo>
                    <a:pt x="13416" y="19303"/>
                    <a:pt x="13416" y="19303"/>
                    <a:pt x="13416" y="19303"/>
                  </a:cubicBezTo>
                  <a:cubicBezTo>
                    <a:pt x="13584" y="19827"/>
                    <a:pt x="13584" y="19827"/>
                    <a:pt x="13584" y="19827"/>
                  </a:cubicBezTo>
                  <a:cubicBezTo>
                    <a:pt x="14029" y="20109"/>
                    <a:pt x="14029" y="20109"/>
                    <a:pt x="14029" y="20109"/>
                  </a:cubicBezTo>
                  <a:cubicBezTo>
                    <a:pt x="13528" y="20472"/>
                    <a:pt x="13528" y="20472"/>
                    <a:pt x="13528" y="20472"/>
                  </a:cubicBezTo>
                  <a:cubicBezTo>
                    <a:pt x="12748" y="20270"/>
                    <a:pt x="12748" y="20270"/>
                    <a:pt x="12748" y="20270"/>
                  </a:cubicBezTo>
                  <a:cubicBezTo>
                    <a:pt x="12971" y="20834"/>
                    <a:pt x="12971" y="20834"/>
                    <a:pt x="12971" y="20834"/>
                  </a:cubicBezTo>
                  <a:cubicBezTo>
                    <a:pt x="12414" y="21278"/>
                    <a:pt x="12414" y="21278"/>
                    <a:pt x="12414" y="21278"/>
                  </a:cubicBezTo>
                  <a:cubicBezTo>
                    <a:pt x="11913" y="21600"/>
                    <a:pt x="11913" y="21600"/>
                    <a:pt x="11913" y="21600"/>
                  </a:cubicBezTo>
                  <a:cubicBezTo>
                    <a:pt x="11691" y="21197"/>
                    <a:pt x="11691" y="21197"/>
                    <a:pt x="11691" y="21197"/>
                  </a:cubicBezTo>
                  <a:cubicBezTo>
                    <a:pt x="10911" y="20593"/>
                    <a:pt x="10911" y="20593"/>
                    <a:pt x="10911" y="20593"/>
                  </a:cubicBezTo>
                  <a:cubicBezTo>
                    <a:pt x="10466" y="20593"/>
                    <a:pt x="10466" y="20593"/>
                    <a:pt x="10466" y="20593"/>
                  </a:cubicBezTo>
                  <a:cubicBezTo>
                    <a:pt x="10132" y="20834"/>
                    <a:pt x="10132" y="20834"/>
                    <a:pt x="10132" y="20834"/>
                  </a:cubicBezTo>
                  <a:cubicBezTo>
                    <a:pt x="9687" y="20673"/>
                    <a:pt x="9687" y="20673"/>
                    <a:pt x="9687" y="20673"/>
                  </a:cubicBezTo>
                  <a:cubicBezTo>
                    <a:pt x="9019" y="20633"/>
                    <a:pt x="9019" y="20633"/>
                    <a:pt x="9019" y="20633"/>
                  </a:cubicBezTo>
                  <a:cubicBezTo>
                    <a:pt x="8462" y="21116"/>
                    <a:pt x="8462" y="21116"/>
                    <a:pt x="8462" y="21116"/>
                  </a:cubicBezTo>
                  <a:cubicBezTo>
                    <a:pt x="7961" y="21157"/>
                    <a:pt x="7961" y="21157"/>
                    <a:pt x="7961" y="21157"/>
                  </a:cubicBezTo>
                  <a:cubicBezTo>
                    <a:pt x="7571" y="20713"/>
                    <a:pt x="7571" y="20713"/>
                    <a:pt x="7571" y="20713"/>
                  </a:cubicBezTo>
                  <a:cubicBezTo>
                    <a:pt x="7571" y="20109"/>
                    <a:pt x="7571" y="20109"/>
                    <a:pt x="7571" y="20109"/>
                  </a:cubicBezTo>
                  <a:cubicBezTo>
                    <a:pt x="8239" y="19827"/>
                    <a:pt x="8239" y="19827"/>
                    <a:pt x="8239" y="19827"/>
                  </a:cubicBezTo>
                  <a:cubicBezTo>
                    <a:pt x="7682" y="19263"/>
                    <a:pt x="7682" y="19263"/>
                    <a:pt x="7682" y="19263"/>
                  </a:cubicBezTo>
                  <a:cubicBezTo>
                    <a:pt x="7682" y="18860"/>
                    <a:pt x="7682" y="18860"/>
                    <a:pt x="7682" y="18860"/>
                  </a:cubicBezTo>
                  <a:cubicBezTo>
                    <a:pt x="7181" y="18739"/>
                    <a:pt x="7181" y="18739"/>
                    <a:pt x="7181" y="18739"/>
                  </a:cubicBezTo>
                  <a:cubicBezTo>
                    <a:pt x="6346" y="18376"/>
                    <a:pt x="6346" y="18376"/>
                    <a:pt x="6346" y="18376"/>
                  </a:cubicBezTo>
                  <a:cubicBezTo>
                    <a:pt x="5845" y="18175"/>
                    <a:pt x="5845" y="18175"/>
                    <a:pt x="5845" y="18175"/>
                  </a:cubicBezTo>
                  <a:cubicBezTo>
                    <a:pt x="4454" y="18134"/>
                    <a:pt x="4454" y="18134"/>
                    <a:pt x="4454" y="18134"/>
                  </a:cubicBezTo>
                  <a:cubicBezTo>
                    <a:pt x="3674" y="18779"/>
                    <a:pt x="3674" y="18779"/>
                    <a:pt x="3674" y="18779"/>
                  </a:cubicBezTo>
                  <a:cubicBezTo>
                    <a:pt x="3118" y="18779"/>
                    <a:pt x="3118" y="18779"/>
                    <a:pt x="3118" y="18779"/>
                  </a:cubicBezTo>
                  <a:cubicBezTo>
                    <a:pt x="3229" y="18255"/>
                    <a:pt x="3229" y="18255"/>
                    <a:pt x="3229" y="18255"/>
                  </a:cubicBezTo>
                  <a:cubicBezTo>
                    <a:pt x="2672" y="17852"/>
                    <a:pt x="2672" y="17852"/>
                    <a:pt x="2672" y="17852"/>
                  </a:cubicBezTo>
                  <a:cubicBezTo>
                    <a:pt x="2505" y="17530"/>
                    <a:pt x="2505" y="17530"/>
                    <a:pt x="2505" y="17530"/>
                  </a:cubicBezTo>
                  <a:cubicBezTo>
                    <a:pt x="2060" y="17167"/>
                    <a:pt x="2060" y="17167"/>
                    <a:pt x="2060" y="17167"/>
                  </a:cubicBezTo>
                  <a:cubicBezTo>
                    <a:pt x="1169" y="16845"/>
                    <a:pt x="1169" y="16845"/>
                    <a:pt x="1169" y="16845"/>
                  </a:cubicBezTo>
                  <a:cubicBezTo>
                    <a:pt x="946" y="16482"/>
                    <a:pt x="946" y="16482"/>
                    <a:pt x="946" y="16482"/>
                  </a:cubicBezTo>
                  <a:cubicBezTo>
                    <a:pt x="334" y="15878"/>
                    <a:pt x="334" y="15878"/>
                    <a:pt x="334" y="15878"/>
                  </a:cubicBezTo>
                  <a:cubicBezTo>
                    <a:pt x="334" y="15555"/>
                    <a:pt x="334" y="15555"/>
                    <a:pt x="334" y="15555"/>
                  </a:cubicBezTo>
                  <a:cubicBezTo>
                    <a:pt x="0" y="15475"/>
                    <a:pt x="0" y="15475"/>
                    <a:pt x="0" y="15475"/>
                  </a:cubicBezTo>
                  <a:cubicBezTo>
                    <a:pt x="167" y="14910"/>
                    <a:pt x="167" y="14910"/>
                    <a:pt x="167" y="14910"/>
                  </a:cubicBezTo>
                  <a:cubicBezTo>
                    <a:pt x="501" y="14669"/>
                    <a:pt x="501" y="14669"/>
                    <a:pt x="501" y="14669"/>
                  </a:cubicBezTo>
                  <a:cubicBezTo>
                    <a:pt x="0" y="14427"/>
                    <a:pt x="0" y="14427"/>
                    <a:pt x="0" y="14427"/>
                  </a:cubicBezTo>
                  <a:cubicBezTo>
                    <a:pt x="111" y="13984"/>
                    <a:pt x="111" y="13984"/>
                    <a:pt x="111" y="13984"/>
                  </a:cubicBezTo>
                  <a:cubicBezTo>
                    <a:pt x="1058" y="13701"/>
                    <a:pt x="1058" y="13701"/>
                    <a:pt x="1058" y="13701"/>
                  </a:cubicBezTo>
                  <a:cubicBezTo>
                    <a:pt x="1058" y="13460"/>
                    <a:pt x="1058" y="13460"/>
                    <a:pt x="1058" y="13460"/>
                  </a:cubicBezTo>
                  <a:cubicBezTo>
                    <a:pt x="1837" y="13460"/>
                    <a:pt x="1837" y="13460"/>
                    <a:pt x="1837" y="13460"/>
                  </a:cubicBezTo>
                  <a:cubicBezTo>
                    <a:pt x="1726" y="12855"/>
                    <a:pt x="1726" y="12855"/>
                    <a:pt x="1726" y="12855"/>
                  </a:cubicBezTo>
                  <a:cubicBezTo>
                    <a:pt x="1169" y="12734"/>
                    <a:pt x="1169" y="12734"/>
                    <a:pt x="1169" y="12734"/>
                  </a:cubicBezTo>
                  <a:cubicBezTo>
                    <a:pt x="835" y="12372"/>
                    <a:pt x="835" y="12372"/>
                    <a:pt x="835" y="12372"/>
                  </a:cubicBezTo>
                  <a:cubicBezTo>
                    <a:pt x="1280" y="12090"/>
                    <a:pt x="1280" y="12090"/>
                    <a:pt x="1280" y="12090"/>
                  </a:cubicBezTo>
                  <a:cubicBezTo>
                    <a:pt x="1726" y="12090"/>
                    <a:pt x="1726" y="12090"/>
                    <a:pt x="1726" y="12090"/>
                  </a:cubicBezTo>
                  <a:cubicBezTo>
                    <a:pt x="1726" y="11646"/>
                    <a:pt x="1726" y="11646"/>
                    <a:pt x="1726" y="11646"/>
                  </a:cubicBezTo>
                  <a:cubicBezTo>
                    <a:pt x="2227" y="11404"/>
                    <a:pt x="2227" y="11404"/>
                    <a:pt x="2227" y="11404"/>
                  </a:cubicBezTo>
                  <a:cubicBezTo>
                    <a:pt x="2227" y="11122"/>
                    <a:pt x="2227" y="11122"/>
                    <a:pt x="2227" y="11122"/>
                  </a:cubicBezTo>
                  <a:cubicBezTo>
                    <a:pt x="2784" y="11001"/>
                    <a:pt x="2784" y="11001"/>
                    <a:pt x="2784" y="11001"/>
                  </a:cubicBezTo>
                  <a:cubicBezTo>
                    <a:pt x="3118" y="11324"/>
                    <a:pt x="3118" y="11324"/>
                    <a:pt x="3118" y="11324"/>
                  </a:cubicBezTo>
                  <a:cubicBezTo>
                    <a:pt x="3619" y="11284"/>
                    <a:pt x="3619" y="11284"/>
                    <a:pt x="3619" y="11284"/>
                  </a:cubicBezTo>
                  <a:cubicBezTo>
                    <a:pt x="3897" y="10881"/>
                    <a:pt x="3897" y="10881"/>
                    <a:pt x="3897" y="10881"/>
                  </a:cubicBezTo>
                  <a:cubicBezTo>
                    <a:pt x="3730" y="10558"/>
                    <a:pt x="3730" y="10558"/>
                    <a:pt x="3730" y="10558"/>
                  </a:cubicBezTo>
                  <a:cubicBezTo>
                    <a:pt x="4231" y="9954"/>
                    <a:pt x="4231" y="9954"/>
                    <a:pt x="4231" y="9954"/>
                  </a:cubicBezTo>
                  <a:cubicBezTo>
                    <a:pt x="4398" y="9551"/>
                    <a:pt x="4398" y="9551"/>
                    <a:pt x="4398" y="9551"/>
                  </a:cubicBezTo>
                  <a:cubicBezTo>
                    <a:pt x="4899" y="9510"/>
                    <a:pt x="4899" y="9510"/>
                    <a:pt x="4899" y="9510"/>
                  </a:cubicBezTo>
                  <a:cubicBezTo>
                    <a:pt x="4899" y="9148"/>
                    <a:pt x="4899" y="9148"/>
                    <a:pt x="4899" y="9148"/>
                  </a:cubicBezTo>
                  <a:cubicBezTo>
                    <a:pt x="4621" y="8664"/>
                    <a:pt x="4621" y="8664"/>
                    <a:pt x="4621" y="8664"/>
                  </a:cubicBezTo>
                  <a:cubicBezTo>
                    <a:pt x="4064" y="8422"/>
                    <a:pt x="4064" y="8422"/>
                    <a:pt x="4064" y="8422"/>
                  </a:cubicBezTo>
                  <a:cubicBezTo>
                    <a:pt x="3452" y="8019"/>
                    <a:pt x="3452" y="8019"/>
                    <a:pt x="3452" y="8019"/>
                  </a:cubicBezTo>
                  <a:cubicBezTo>
                    <a:pt x="3396" y="6972"/>
                    <a:pt x="3396" y="6972"/>
                    <a:pt x="3396" y="6972"/>
                  </a:cubicBezTo>
                  <a:cubicBezTo>
                    <a:pt x="2839" y="6770"/>
                    <a:pt x="2839" y="6770"/>
                    <a:pt x="2839" y="6770"/>
                  </a:cubicBezTo>
                  <a:cubicBezTo>
                    <a:pt x="2449" y="6407"/>
                    <a:pt x="2449" y="6407"/>
                    <a:pt x="2449" y="6407"/>
                  </a:cubicBezTo>
                  <a:cubicBezTo>
                    <a:pt x="2449" y="5964"/>
                    <a:pt x="2449" y="5964"/>
                    <a:pt x="2449" y="5964"/>
                  </a:cubicBezTo>
                  <a:cubicBezTo>
                    <a:pt x="2895" y="5884"/>
                    <a:pt x="2895" y="5884"/>
                    <a:pt x="2895" y="5884"/>
                  </a:cubicBezTo>
                  <a:cubicBezTo>
                    <a:pt x="2672" y="5440"/>
                    <a:pt x="2672" y="5440"/>
                    <a:pt x="2672" y="5440"/>
                  </a:cubicBezTo>
                  <a:cubicBezTo>
                    <a:pt x="2060" y="5319"/>
                    <a:pt x="2060" y="5319"/>
                    <a:pt x="2060" y="5319"/>
                  </a:cubicBezTo>
                  <a:cubicBezTo>
                    <a:pt x="2171" y="4916"/>
                    <a:pt x="2171" y="4916"/>
                    <a:pt x="2171" y="4916"/>
                  </a:cubicBezTo>
                  <a:cubicBezTo>
                    <a:pt x="2839" y="4715"/>
                    <a:pt x="2839" y="4715"/>
                    <a:pt x="2839" y="4715"/>
                  </a:cubicBezTo>
                  <a:cubicBezTo>
                    <a:pt x="2839" y="4231"/>
                    <a:pt x="2839" y="4231"/>
                    <a:pt x="2839" y="4231"/>
                  </a:cubicBezTo>
                  <a:cubicBezTo>
                    <a:pt x="3118" y="4030"/>
                    <a:pt x="3118" y="4030"/>
                    <a:pt x="3118" y="4030"/>
                  </a:cubicBezTo>
                  <a:cubicBezTo>
                    <a:pt x="3841" y="4030"/>
                    <a:pt x="3841" y="4030"/>
                    <a:pt x="3841" y="4030"/>
                  </a:cubicBezTo>
                  <a:cubicBezTo>
                    <a:pt x="3897" y="3466"/>
                    <a:pt x="3897" y="3466"/>
                    <a:pt x="3897" y="3466"/>
                  </a:cubicBezTo>
                  <a:cubicBezTo>
                    <a:pt x="4843" y="3466"/>
                    <a:pt x="4843" y="3466"/>
                    <a:pt x="4843" y="3466"/>
                  </a:cubicBezTo>
                  <a:cubicBezTo>
                    <a:pt x="5233" y="3224"/>
                    <a:pt x="5233" y="3224"/>
                    <a:pt x="5233" y="3224"/>
                  </a:cubicBezTo>
                  <a:cubicBezTo>
                    <a:pt x="5010" y="2660"/>
                    <a:pt x="5010" y="2660"/>
                    <a:pt x="5010" y="2660"/>
                  </a:cubicBezTo>
                  <a:cubicBezTo>
                    <a:pt x="5289" y="2216"/>
                    <a:pt x="5289" y="2216"/>
                    <a:pt x="5289" y="2216"/>
                  </a:cubicBezTo>
                  <a:cubicBezTo>
                    <a:pt x="4899" y="1693"/>
                    <a:pt x="4899" y="1693"/>
                    <a:pt x="4899" y="1693"/>
                  </a:cubicBezTo>
                  <a:cubicBezTo>
                    <a:pt x="5734" y="1410"/>
                    <a:pt x="5734" y="1410"/>
                    <a:pt x="5734" y="1410"/>
                  </a:cubicBezTo>
                  <a:cubicBezTo>
                    <a:pt x="6068" y="1693"/>
                    <a:pt x="6068" y="1693"/>
                    <a:pt x="6068" y="1693"/>
                  </a:cubicBezTo>
                  <a:cubicBezTo>
                    <a:pt x="6569" y="2176"/>
                    <a:pt x="6569" y="2176"/>
                    <a:pt x="6569" y="2176"/>
                  </a:cubicBezTo>
                  <a:cubicBezTo>
                    <a:pt x="7181" y="2176"/>
                    <a:pt x="7181" y="2176"/>
                    <a:pt x="7181" y="2176"/>
                  </a:cubicBezTo>
                  <a:cubicBezTo>
                    <a:pt x="7905" y="1975"/>
                    <a:pt x="7905" y="1975"/>
                    <a:pt x="7905" y="1975"/>
                  </a:cubicBezTo>
                  <a:cubicBezTo>
                    <a:pt x="8128" y="1612"/>
                    <a:pt x="8128" y="1612"/>
                    <a:pt x="8128" y="1612"/>
                  </a:cubicBezTo>
                  <a:cubicBezTo>
                    <a:pt x="8907" y="1733"/>
                    <a:pt x="8907" y="1733"/>
                    <a:pt x="8907" y="1733"/>
                  </a:cubicBezTo>
                  <a:cubicBezTo>
                    <a:pt x="9798" y="1693"/>
                    <a:pt x="9798" y="1693"/>
                    <a:pt x="9798" y="1693"/>
                  </a:cubicBezTo>
                  <a:cubicBezTo>
                    <a:pt x="10577" y="887"/>
                    <a:pt x="10577" y="887"/>
                    <a:pt x="10577" y="887"/>
                  </a:cubicBezTo>
                  <a:cubicBezTo>
                    <a:pt x="11746" y="1007"/>
                    <a:pt x="11746" y="1007"/>
                    <a:pt x="11746" y="1007"/>
                  </a:cubicBezTo>
                  <a:cubicBezTo>
                    <a:pt x="12971" y="0"/>
                    <a:pt x="12971" y="0"/>
                    <a:pt x="12971" y="0"/>
                  </a:cubicBezTo>
                  <a:cubicBezTo>
                    <a:pt x="13918" y="40"/>
                    <a:pt x="13918" y="40"/>
                    <a:pt x="13918" y="40"/>
                  </a:cubicBezTo>
                  <a:cubicBezTo>
                    <a:pt x="13973" y="322"/>
                    <a:pt x="13973" y="322"/>
                    <a:pt x="13973" y="322"/>
                  </a:cubicBezTo>
                  <a:cubicBezTo>
                    <a:pt x="14196" y="524"/>
                    <a:pt x="14196" y="524"/>
                    <a:pt x="14196" y="524"/>
                  </a:cubicBezTo>
                  <a:cubicBezTo>
                    <a:pt x="14029" y="887"/>
                    <a:pt x="14029" y="887"/>
                    <a:pt x="14029" y="887"/>
                  </a:cubicBezTo>
                  <a:cubicBezTo>
                    <a:pt x="14920" y="1169"/>
                    <a:pt x="14920" y="1169"/>
                    <a:pt x="14920" y="1169"/>
                  </a:cubicBezTo>
                  <a:cubicBezTo>
                    <a:pt x="15031" y="1572"/>
                    <a:pt x="15031" y="1572"/>
                    <a:pt x="15031" y="1572"/>
                  </a:cubicBezTo>
                  <a:cubicBezTo>
                    <a:pt x="15922" y="1451"/>
                    <a:pt x="15922" y="1451"/>
                    <a:pt x="15922" y="1451"/>
                  </a:cubicBezTo>
                  <a:cubicBezTo>
                    <a:pt x="16200" y="1934"/>
                    <a:pt x="16200" y="1934"/>
                    <a:pt x="16200" y="1934"/>
                  </a:cubicBezTo>
                  <a:cubicBezTo>
                    <a:pt x="16812" y="2096"/>
                    <a:pt x="16812" y="2096"/>
                    <a:pt x="16812" y="2096"/>
                  </a:cubicBezTo>
                  <a:cubicBezTo>
                    <a:pt x="16812" y="2458"/>
                    <a:pt x="16812" y="2458"/>
                    <a:pt x="16812" y="2458"/>
                  </a:cubicBezTo>
                  <a:cubicBezTo>
                    <a:pt x="17258" y="2821"/>
                    <a:pt x="17258" y="2821"/>
                    <a:pt x="17258" y="2821"/>
                  </a:cubicBezTo>
                  <a:cubicBezTo>
                    <a:pt x="17814" y="2700"/>
                    <a:pt x="17814" y="2700"/>
                    <a:pt x="17814" y="2700"/>
                  </a:cubicBezTo>
                  <a:cubicBezTo>
                    <a:pt x="18482" y="2700"/>
                    <a:pt x="18482" y="2700"/>
                    <a:pt x="18482" y="2700"/>
                  </a:cubicBezTo>
                  <a:cubicBezTo>
                    <a:pt x="18594" y="3022"/>
                    <a:pt x="18594" y="3022"/>
                    <a:pt x="18594" y="3022"/>
                  </a:cubicBezTo>
                  <a:cubicBezTo>
                    <a:pt x="18984" y="3022"/>
                    <a:pt x="18984" y="3022"/>
                    <a:pt x="18984" y="3022"/>
                  </a:cubicBezTo>
                  <a:cubicBezTo>
                    <a:pt x="19318" y="3264"/>
                    <a:pt x="19318" y="3264"/>
                    <a:pt x="19318" y="3264"/>
                  </a:cubicBezTo>
                  <a:cubicBezTo>
                    <a:pt x="19095" y="3869"/>
                    <a:pt x="19095" y="3869"/>
                    <a:pt x="19095" y="3869"/>
                  </a:cubicBezTo>
                  <a:cubicBezTo>
                    <a:pt x="19429" y="3869"/>
                    <a:pt x="19429" y="3869"/>
                    <a:pt x="19429" y="3869"/>
                  </a:cubicBezTo>
                  <a:cubicBezTo>
                    <a:pt x="19652" y="3587"/>
                    <a:pt x="19652" y="3587"/>
                    <a:pt x="19652" y="3587"/>
                  </a:cubicBezTo>
                  <a:cubicBezTo>
                    <a:pt x="19930" y="3748"/>
                    <a:pt x="19930" y="3748"/>
                    <a:pt x="19930" y="3748"/>
                  </a:cubicBezTo>
                  <a:cubicBezTo>
                    <a:pt x="19930" y="4110"/>
                    <a:pt x="19930" y="4110"/>
                    <a:pt x="19930" y="4110"/>
                  </a:cubicBezTo>
                  <a:cubicBezTo>
                    <a:pt x="20654" y="4191"/>
                    <a:pt x="20654" y="4191"/>
                    <a:pt x="20654" y="419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" name="Freeform 34"/>
            <p:cNvSpPr/>
            <p:nvPr/>
          </p:nvSpPr>
          <p:spPr>
            <a:xfrm>
              <a:off x="4424044" y="4821022"/>
              <a:ext cx="49973" cy="4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646"/>
                  </a:moveTo>
                  <a:lnTo>
                    <a:pt x="8640" y="21600"/>
                  </a:lnTo>
                  <a:lnTo>
                    <a:pt x="21600" y="6646"/>
                  </a:lnTo>
                  <a:lnTo>
                    <a:pt x="4320" y="0"/>
                  </a:lnTo>
                  <a:lnTo>
                    <a:pt x="0" y="6646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" name="Freeform 35"/>
            <p:cNvSpPr/>
            <p:nvPr/>
          </p:nvSpPr>
          <p:spPr>
            <a:xfrm>
              <a:off x="6905900" y="3478493"/>
              <a:ext cx="1935521" cy="1445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28" y="11596"/>
                  </a:moveTo>
                  <a:lnTo>
                    <a:pt x="3123" y="10700"/>
                  </a:lnTo>
                  <a:lnTo>
                    <a:pt x="2677" y="10203"/>
                  </a:lnTo>
                  <a:lnTo>
                    <a:pt x="3234" y="9755"/>
                  </a:lnTo>
                  <a:lnTo>
                    <a:pt x="3829" y="10053"/>
                  </a:lnTo>
                  <a:lnTo>
                    <a:pt x="3978" y="9406"/>
                  </a:lnTo>
                  <a:lnTo>
                    <a:pt x="3978" y="8759"/>
                  </a:lnTo>
                  <a:lnTo>
                    <a:pt x="4759" y="8759"/>
                  </a:lnTo>
                  <a:lnTo>
                    <a:pt x="5130" y="9207"/>
                  </a:lnTo>
                  <a:lnTo>
                    <a:pt x="5502" y="8710"/>
                  </a:lnTo>
                  <a:lnTo>
                    <a:pt x="5539" y="8262"/>
                  </a:lnTo>
                  <a:lnTo>
                    <a:pt x="6357" y="8063"/>
                  </a:lnTo>
                  <a:lnTo>
                    <a:pt x="6097" y="7665"/>
                  </a:lnTo>
                  <a:lnTo>
                    <a:pt x="5391" y="7316"/>
                  </a:lnTo>
                  <a:lnTo>
                    <a:pt x="5391" y="6968"/>
                  </a:lnTo>
                  <a:lnTo>
                    <a:pt x="6209" y="6669"/>
                  </a:lnTo>
                  <a:lnTo>
                    <a:pt x="7064" y="6371"/>
                  </a:lnTo>
                  <a:lnTo>
                    <a:pt x="7510" y="5773"/>
                  </a:lnTo>
                  <a:lnTo>
                    <a:pt x="8030" y="5773"/>
                  </a:lnTo>
                  <a:lnTo>
                    <a:pt x="8030" y="5276"/>
                  </a:lnTo>
                  <a:lnTo>
                    <a:pt x="8848" y="5226"/>
                  </a:lnTo>
                  <a:lnTo>
                    <a:pt x="8402" y="4629"/>
                  </a:lnTo>
                  <a:lnTo>
                    <a:pt x="9071" y="4629"/>
                  </a:lnTo>
                  <a:lnTo>
                    <a:pt x="9331" y="4977"/>
                  </a:lnTo>
                  <a:lnTo>
                    <a:pt x="9331" y="4081"/>
                  </a:lnTo>
                  <a:lnTo>
                    <a:pt x="9666" y="3633"/>
                  </a:lnTo>
                  <a:lnTo>
                    <a:pt x="9294" y="3135"/>
                  </a:lnTo>
                  <a:lnTo>
                    <a:pt x="9480" y="2588"/>
                  </a:lnTo>
                  <a:lnTo>
                    <a:pt x="9926" y="3135"/>
                  </a:lnTo>
                  <a:lnTo>
                    <a:pt x="10410" y="3135"/>
                  </a:lnTo>
                  <a:lnTo>
                    <a:pt x="10410" y="2488"/>
                  </a:lnTo>
                  <a:lnTo>
                    <a:pt x="11116" y="2837"/>
                  </a:lnTo>
                  <a:lnTo>
                    <a:pt x="11488" y="2339"/>
                  </a:lnTo>
                  <a:lnTo>
                    <a:pt x="11822" y="1742"/>
                  </a:lnTo>
                  <a:lnTo>
                    <a:pt x="12306" y="1742"/>
                  </a:lnTo>
                  <a:lnTo>
                    <a:pt x="13049" y="1244"/>
                  </a:lnTo>
                  <a:lnTo>
                    <a:pt x="13644" y="1543"/>
                  </a:lnTo>
                  <a:lnTo>
                    <a:pt x="14462" y="1543"/>
                  </a:lnTo>
                  <a:lnTo>
                    <a:pt x="15020" y="796"/>
                  </a:lnTo>
                  <a:lnTo>
                    <a:pt x="15614" y="896"/>
                  </a:lnTo>
                  <a:lnTo>
                    <a:pt x="15912" y="1443"/>
                  </a:lnTo>
                  <a:lnTo>
                    <a:pt x="16618" y="1443"/>
                  </a:lnTo>
                  <a:lnTo>
                    <a:pt x="16953" y="1891"/>
                  </a:lnTo>
                  <a:lnTo>
                    <a:pt x="17548" y="1692"/>
                  </a:lnTo>
                  <a:lnTo>
                    <a:pt x="18366" y="1692"/>
                  </a:lnTo>
                  <a:lnTo>
                    <a:pt x="18886" y="946"/>
                  </a:lnTo>
                  <a:lnTo>
                    <a:pt x="19481" y="448"/>
                  </a:lnTo>
                  <a:lnTo>
                    <a:pt x="20373" y="0"/>
                  </a:lnTo>
                  <a:lnTo>
                    <a:pt x="21154" y="0"/>
                  </a:lnTo>
                  <a:lnTo>
                    <a:pt x="21600" y="995"/>
                  </a:lnTo>
                  <a:lnTo>
                    <a:pt x="21600" y="2041"/>
                  </a:lnTo>
                  <a:lnTo>
                    <a:pt x="20894" y="2887"/>
                  </a:lnTo>
                  <a:lnTo>
                    <a:pt x="20299" y="3633"/>
                  </a:lnTo>
                  <a:lnTo>
                    <a:pt x="19481" y="3782"/>
                  </a:lnTo>
                  <a:lnTo>
                    <a:pt x="18514" y="4330"/>
                  </a:lnTo>
                  <a:lnTo>
                    <a:pt x="17585" y="3932"/>
                  </a:lnTo>
                  <a:lnTo>
                    <a:pt x="17176" y="4479"/>
                  </a:lnTo>
                  <a:lnTo>
                    <a:pt x="16209" y="4429"/>
                  </a:lnTo>
                  <a:lnTo>
                    <a:pt x="14908" y="4429"/>
                  </a:lnTo>
                  <a:lnTo>
                    <a:pt x="14350" y="5126"/>
                  </a:lnTo>
                  <a:lnTo>
                    <a:pt x="13384" y="5126"/>
                  </a:lnTo>
                  <a:lnTo>
                    <a:pt x="12640" y="5724"/>
                  </a:lnTo>
                  <a:lnTo>
                    <a:pt x="12863" y="6470"/>
                  </a:lnTo>
                  <a:lnTo>
                    <a:pt x="12306" y="6669"/>
                  </a:lnTo>
                  <a:lnTo>
                    <a:pt x="11711" y="6570"/>
                  </a:lnTo>
                  <a:lnTo>
                    <a:pt x="11153" y="6570"/>
                  </a:lnTo>
                  <a:lnTo>
                    <a:pt x="11079" y="7117"/>
                  </a:lnTo>
                  <a:lnTo>
                    <a:pt x="10484" y="6868"/>
                  </a:lnTo>
                  <a:lnTo>
                    <a:pt x="10484" y="7615"/>
                  </a:lnTo>
                  <a:lnTo>
                    <a:pt x="9926" y="8162"/>
                  </a:lnTo>
                  <a:lnTo>
                    <a:pt x="9443" y="8710"/>
                  </a:lnTo>
                  <a:lnTo>
                    <a:pt x="9443" y="7963"/>
                  </a:lnTo>
                  <a:lnTo>
                    <a:pt x="8997" y="8411"/>
                  </a:lnTo>
                  <a:lnTo>
                    <a:pt x="9108" y="9257"/>
                  </a:lnTo>
                  <a:lnTo>
                    <a:pt x="8737" y="9257"/>
                  </a:lnTo>
                  <a:lnTo>
                    <a:pt x="8476" y="8909"/>
                  </a:lnTo>
                  <a:lnTo>
                    <a:pt x="8476" y="10004"/>
                  </a:lnTo>
                  <a:lnTo>
                    <a:pt x="8142" y="9655"/>
                  </a:lnTo>
                  <a:lnTo>
                    <a:pt x="7807" y="10153"/>
                  </a:lnTo>
                  <a:lnTo>
                    <a:pt x="7510" y="10501"/>
                  </a:lnTo>
                  <a:lnTo>
                    <a:pt x="7064" y="10501"/>
                  </a:lnTo>
                  <a:lnTo>
                    <a:pt x="6729" y="11099"/>
                  </a:lnTo>
                  <a:lnTo>
                    <a:pt x="6320" y="12094"/>
                  </a:lnTo>
                  <a:lnTo>
                    <a:pt x="5614" y="12094"/>
                  </a:lnTo>
                  <a:lnTo>
                    <a:pt x="5056" y="12691"/>
                  </a:lnTo>
                  <a:lnTo>
                    <a:pt x="5056" y="13537"/>
                  </a:lnTo>
                  <a:lnTo>
                    <a:pt x="4536" y="13836"/>
                  </a:lnTo>
                  <a:lnTo>
                    <a:pt x="4313" y="14682"/>
                  </a:lnTo>
                  <a:lnTo>
                    <a:pt x="3866" y="15279"/>
                  </a:lnTo>
                  <a:lnTo>
                    <a:pt x="3866" y="16374"/>
                  </a:lnTo>
                  <a:lnTo>
                    <a:pt x="3606" y="17171"/>
                  </a:lnTo>
                  <a:lnTo>
                    <a:pt x="3941" y="18315"/>
                  </a:lnTo>
                  <a:lnTo>
                    <a:pt x="3643" y="19460"/>
                  </a:lnTo>
                  <a:lnTo>
                    <a:pt x="4052" y="20206"/>
                  </a:lnTo>
                  <a:lnTo>
                    <a:pt x="4201" y="21003"/>
                  </a:lnTo>
                  <a:lnTo>
                    <a:pt x="3978" y="21301"/>
                  </a:lnTo>
                  <a:lnTo>
                    <a:pt x="3457" y="21600"/>
                  </a:lnTo>
                  <a:lnTo>
                    <a:pt x="3457" y="21053"/>
                  </a:lnTo>
                  <a:lnTo>
                    <a:pt x="2900" y="20654"/>
                  </a:lnTo>
                  <a:lnTo>
                    <a:pt x="2528" y="20654"/>
                  </a:lnTo>
                  <a:lnTo>
                    <a:pt x="2156" y="19858"/>
                  </a:lnTo>
                  <a:lnTo>
                    <a:pt x="1933" y="20057"/>
                  </a:lnTo>
                  <a:lnTo>
                    <a:pt x="1227" y="19211"/>
                  </a:lnTo>
                  <a:lnTo>
                    <a:pt x="744" y="18415"/>
                  </a:lnTo>
                  <a:lnTo>
                    <a:pt x="892" y="17618"/>
                  </a:lnTo>
                  <a:lnTo>
                    <a:pt x="1450" y="17370"/>
                  </a:lnTo>
                  <a:lnTo>
                    <a:pt x="1673" y="16971"/>
                  </a:lnTo>
                  <a:lnTo>
                    <a:pt x="1301" y="16573"/>
                  </a:lnTo>
                  <a:lnTo>
                    <a:pt x="1301" y="15478"/>
                  </a:lnTo>
                  <a:lnTo>
                    <a:pt x="1078" y="15429"/>
                  </a:lnTo>
                  <a:lnTo>
                    <a:pt x="855" y="14632"/>
                  </a:lnTo>
                  <a:lnTo>
                    <a:pt x="372" y="14632"/>
                  </a:lnTo>
                  <a:lnTo>
                    <a:pt x="0" y="13836"/>
                  </a:lnTo>
                  <a:lnTo>
                    <a:pt x="112" y="12890"/>
                  </a:lnTo>
                  <a:lnTo>
                    <a:pt x="632" y="11945"/>
                  </a:lnTo>
                  <a:lnTo>
                    <a:pt x="1227" y="12044"/>
                  </a:lnTo>
                  <a:lnTo>
                    <a:pt x="1450" y="12293"/>
                  </a:lnTo>
                  <a:lnTo>
                    <a:pt x="1673" y="12442"/>
                  </a:lnTo>
                  <a:lnTo>
                    <a:pt x="1785" y="11895"/>
                  </a:lnTo>
                  <a:lnTo>
                    <a:pt x="2528" y="11596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" name="Freeform 36"/>
            <p:cNvSpPr/>
            <p:nvPr/>
          </p:nvSpPr>
          <p:spPr>
            <a:xfrm>
              <a:off x="9011319" y="1976041"/>
              <a:ext cx="5330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50" y="0"/>
                  </a:moveTo>
                  <a:lnTo>
                    <a:pt x="0" y="3812"/>
                  </a:lnTo>
                  <a:lnTo>
                    <a:pt x="8100" y="12706"/>
                  </a:lnTo>
                  <a:lnTo>
                    <a:pt x="8100" y="21600"/>
                  </a:lnTo>
                  <a:lnTo>
                    <a:pt x="21600" y="21600"/>
                  </a:lnTo>
                  <a:lnTo>
                    <a:pt x="21600" y="5082"/>
                  </a:lnTo>
                  <a:lnTo>
                    <a:pt x="9450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" name="Freeform 37"/>
            <p:cNvSpPr/>
            <p:nvPr/>
          </p:nvSpPr>
          <p:spPr>
            <a:xfrm>
              <a:off x="8904723" y="2179254"/>
              <a:ext cx="169902" cy="11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000"/>
                  </a:moveTo>
                  <a:lnTo>
                    <a:pt x="20329" y="0"/>
                  </a:lnTo>
                  <a:lnTo>
                    <a:pt x="15247" y="1200"/>
                  </a:lnTo>
                  <a:lnTo>
                    <a:pt x="13553" y="5400"/>
                  </a:lnTo>
                  <a:lnTo>
                    <a:pt x="5506" y="7800"/>
                  </a:lnTo>
                  <a:lnTo>
                    <a:pt x="0" y="11400"/>
                  </a:lnTo>
                  <a:lnTo>
                    <a:pt x="4235" y="13800"/>
                  </a:lnTo>
                  <a:lnTo>
                    <a:pt x="2541" y="20400"/>
                  </a:lnTo>
                  <a:lnTo>
                    <a:pt x="5506" y="21600"/>
                  </a:lnTo>
                  <a:lnTo>
                    <a:pt x="12282" y="21600"/>
                  </a:lnTo>
                  <a:lnTo>
                    <a:pt x="17788" y="13800"/>
                  </a:lnTo>
                  <a:lnTo>
                    <a:pt x="21600" y="90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" name="Freeform 38"/>
            <p:cNvSpPr/>
            <p:nvPr/>
          </p:nvSpPr>
          <p:spPr>
            <a:xfrm>
              <a:off x="8811445" y="2122621"/>
              <a:ext cx="73291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09" y="6353"/>
                  </a:moveTo>
                  <a:lnTo>
                    <a:pt x="0" y="12706"/>
                  </a:lnTo>
                  <a:lnTo>
                    <a:pt x="7855" y="21600"/>
                  </a:lnTo>
                  <a:lnTo>
                    <a:pt x="21600" y="13976"/>
                  </a:lnTo>
                  <a:lnTo>
                    <a:pt x="21600" y="0"/>
                  </a:lnTo>
                  <a:lnTo>
                    <a:pt x="12764" y="0"/>
                  </a:lnTo>
                  <a:lnTo>
                    <a:pt x="4909" y="6353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" name="Freeform 39"/>
            <p:cNvSpPr/>
            <p:nvPr/>
          </p:nvSpPr>
          <p:spPr>
            <a:xfrm>
              <a:off x="8711505" y="2175922"/>
              <a:ext cx="169901" cy="14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18" y="15360"/>
                  </a:moveTo>
                  <a:lnTo>
                    <a:pt x="19482" y="11520"/>
                  </a:lnTo>
                  <a:lnTo>
                    <a:pt x="21600" y="6240"/>
                  </a:lnTo>
                  <a:lnTo>
                    <a:pt x="9741" y="6240"/>
                  </a:lnTo>
                  <a:lnTo>
                    <a:pt x="5506" y="0"/>
                  </a:lnTo>
                  <a:lnTo>
                    <a:pt x="2541" y="3840"/>
                  </a:lnTo>
                  <a:lnTo>
                    <a:pt x="0" y="9600"/>
                  </a:lnTo>
                  <a:lnTo>
                    <a:pt x="0" y="16800"/>
                  </a:lnTo>
                  <a:lnTo>
                    <a:pt x="4659" y="17280"/>
                  </a:lnTo>
                  <a:lnTo>
                    <a:pt x="5929" y="21600"/>
                  </a:lnTo>
                  <a:lnTo>
                    <a:pt x="12706" y="20160"/>
                  </a:lnTo>
                  <a:lnTo>
                    <a:pt x="16518" y="1536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" name="Freeform 40"/>
            <p:cNvSpPr/>
            <p:nvPr/>
          </p:nvSpPr>
          <p:spPr>
            <a:xfrm>
              <a:off x="8628220" y="2382475"/>
              <a:ext cx="49973" cy="4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21600"/>
                  </a:moveTo>
                  <a:lnTo>
                    <a:pt x="21600" y="4320"/>
                  </a:lnTo>
                  <a:lnTo>
                    <a:pt x="8640" y="0"/>
                  </a:lnTo>
                  <a:lnTo>
                    <a:pt x="0" y="8640"/>
                  </a:lnTo>
                  <a:lnTo>
                    <a:pt x="0" y="21600"/>
                  </a:lnTo>
                  <a:lnTo>
                    <a:pt x="1440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" name="Freeform 41"/>
            <p:cNvSpPr/>
            <p:nvPr/>
          </p:nvSpPr>
          <p:spPr>
            <a:xfrm>
              <a:off x="8478301" y="2229224"/>
              <a:ext cx="199883" cy="106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40" y="21600"/>
                  </a:moveTo>
                  <a:lnTo>
                    <a:pt x="16200" y="19575"/>
                  </a:lnTo>
                  <a:lnTo>
                    <a:pt x="17640" y="12825"/>
                  </a:lnTo>
                  <a:lnTo>
                    <a:pt x="21600" y="14175"/>
                  </a:lnTo>
                  <a:lnTo>
                    <a:pt x="19440" y="5400"/>
                  </a:lnTo>
                  <a:lnTo>
                    <a:pt x="15840" y="0"/>
                  </a:lnTo>
                  <a:lnTo>
                    <a:pt x="11160" y="6750"/>
                  </a:lnTo>
                  <a:lnTo>
                    <a:pt x="9000" y="2700"/>
                  </a:lnTo>
                  <a:lnTo>
                    <a:pt x="3240" y="2700"/>
                  </a:lnTo>
                  <a:lnTo>
                    <a:pt x="3240" y="10800"/>
                  </a:lnTo>
                  <a:lnTo>
                    <a:pt x="0" y="16200"/>
                  </a:lnTo>
                  <a:lnTo>
                    <a:pt x="2160" y="19575"/>
                  </a:lnTo>
                  <a:lnTo>
                    <a:pt x="8280" y="17550"/>
                  </a:lnTo>
                  <a:lnTo>
                    <a:pt x="1044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" name="Freeform 42"/>
            <p:cNvSpPr/>
            <p:nvPr/>
          </p:nvSpPr>
          <p:spPr>
            <a:xfrm>
              <a:off x="8831434" y="1856112"/>
              <a:ext cx="4997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65"/>
                  </a:moveTo>
                  <a:lnTo>
                    <a:pt x="10080" y="21600"/>
                  </a:lnTo>
                  <a:lnTo>
                    <a:pt x="21600" y="12706"/>
                  </a:lnTo>
                  <a:lnTo>
                    <a:pt x="5760" y="0"/>
                  </a:lnTo>
                  <a:lnTo>
                    <a:pt x="0" y="1016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" name="Freeform 43"/>
            <p:cNvSpPr/>
            <p:nvPr/>
          </p:nvSpPr>
          <p:spPr>
            <a:xfrm>
              <a:off x="8754812" y="1922739"/>
              <a:ext cx="76623" cy="11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600"/>
                  </a:moveTo>
                  <a:lnTo>
                    <a:pt x="15965" y="10200"/>
                  </a:lnTo>
                  <a:lnTo>
                    <a:pt x="10330" y="0"/>
                  </a:lnTo>
                  <a:lnTo>
                    <a:pt x="0" y="0"/>
                  </a:lnTo>
                  <a:lnTo>
                    <a:pt x="0" y="7800"/>
                  </a:lnTo>
                  <a:lnTo>
                    <a:pt x="12209" y="15600"/>
                  </a:lnTo>
                  <a:lnTo>
                    <a:pt x="12209" y="21600"/>
                  </a:lnTo>
                  <a:lnTo>
                    <a:pt x="21600" y="18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" name="Freeform 44"/>
            <p:cNvSpPr/>
            <p:nvPr/>
          </p:nvSpPr>
          <p:spPr>
            <a:xfrm>
              <a:off x="8511615" y="2049339"/>
              <a:ext cx="39977" cy="36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0" y="5891"/>
                  </a:lnTo>
                  <a:lnTo>
                    <a:pt x="12600" y="216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" name="Freeform 45"/>
            <p:cNvSpPr/>
            <p:nvPr/>
          </p:nvSpPr>
          <p:spPr>
            <a:xfrm>
              <a:off x="8554922" y="2105973"/>
              <a:ext cx="53302" cy="4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20"/>
                  </a:moveTo>
                  <a:lnTo>
                    <a:pt x="10800" y="21600"/>
                  </a:lnTo>
                  <a:lnTo>
                    <a:pt x="21600" y="18720"/>
                  </a:lnTo>
                  <a:lnTo>
                    <a:pt x="10800" y="0"/>
                  </a:lnTo>
                  <a:lnTo>
                    <a:pt x="0" y="1152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" name="Freeform 46"/>
            <p:cNvSpPr/>
            <p:nvPr/>
          </p:nvSpPr>
          <p:spPr>
            <a:xfrm>
              <a:off x="8604901" y="1996037"/>
              <a:ext cx="33315" cy="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5120" y="0"/>
                  </a:lnTo>
                  <a:lnTo>
                    <a:pt x="0" y="216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" name="Freeform 47"/>
            <p:cNvSpPr/>
            <p:nvPr/>
          </p:nvSpPr>
          <p:spPr>
            <a:xfrm>
              <a:off x="8648200" y="2079314"/>
              <a:ext cx="29984" cy="2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7200" y="270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" name="Freeform 48"/>
            <p:cNvSpPr/>
            <p:nvPr/>
          </p:nvSpPr>
          <p:spPr>
            <a:xfrm>
              <a:off x="8678191" y="2130959"/>
              <a:ext cx="33315" cy="2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21600"/>
                  </a:moveTo>
                  <a:lnTo>
                    <a:pt x="21600" y="0"/>
                  </a:lnTo>
                  <a:lnTo>
                    <a:pt x="0" y="6171"/>
                  </a:lnTo>
                  <a:lnTo>
                    <a:pt x="864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" name="Freeform 49"/>
            <p:cNvSpPr/>
            <p:nvPr/>
          </p:nvSpPr>
          <p:spPr>
            <a:xfrm>
              <a:off x="8711496" y="2016025"/>
              <a:ext cx="29985" cy="33315"/>
            </a:xfrm>
            <a:prstGeom prst="rect">
              <a:avLst/>
            </a:pr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" name="Freeform 50"/>
            <p:cNvSpPr/>
            <p:nvPr/>
          </p:nvSpPr>
          <p:spPr>
            <a:xfrm>
              <a:off x="8668196" y="1946059"/>
              <a:ext cx="33315" cy="2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lnTo>
                    <a:pt x="21600" y="12000"/>
                  </a:lnTo>
                  <a:lnTo>
                    <a:pt x="12960" y="0"/>
                  </a:lnTo>
                  <a:lnTo>
                    <a:pt x="0" y="0"/>
                  </a:lnTo>
                  <a:lnTo>
                    <a:pt x="1296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" name="Freeform 51"/>
            <p:cNvSpPr/>
            <p:nvPr/>
          </p:nvSpPr>
          <p:spPr>
            <a:xfrm>
              <a:off x="8338384" y="2112636"/>
              <a:ext cx="66629" cy="8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80" y="9138"/>
                  </a:moveTo>
                  <a:lnTo>
                    <a:pt x="0" y="14123"/>
                  </a:lnTo>
                  <a:lnTo>
                    <a:pt x="9720" y="21600"/>
                  </a:lnTo>
                  <a:lnTo>
                    <a:pt x="21600" y="21600"/>
                  </a:lnTo>
                  <a:lnTo>
                    <a:pt x="21600" y="6646"/>
                  </a:lnTo>
                  <a:lnTo>
                    <a:pt x="14040" y="0"/>
                  </a:lnTo>
                  <a:lnTo>
                    <a:pt x="6480" y="9138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" name="Freeform 52"/>
            <p:cNvSpPr/>
            <p:nvPr/>
          </p:nvSpPr>
          <p:spPr>
            <a:xfrm>
              <a:off x="8434992" y="2112636"/>
              <a:ext cx="39978" cy="3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21600"/>
                  </a:moveTo>
                  <a:lnTo>
                    <a:pt x="21600" y="21600"/>
                  </a:lnTo>
                  <a:lnTo>
                    <a:pt x="21600" y="2160"/>
                  </a:lnTo>
                  <a:lnTo>
                    <a:pt x="0" y="0"/>
                  </a:lnTo>
                  <a:lnTo>
                    <a:pt x="720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" name="Freeform 53"/>
            <p:cNvSpPr/>
            <p:nvPr/>
          </p:nvSpPr>
          <p:spPr>
            <a:xfrm>
              <a:off x="8065213" y="1899429"/>
              <a:ext cx="319811" cy="18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50" y="2356"/>
                  </a:moveTo>
                  <a:lnTo>
                    <a:pt x="14175" y="5105"/>
                  </a:lnTo>
                  <a:lnTo>
                    <a:pt x="14175" y="7855"/>
                  </a:lnTo>
                  <a:lnTo>
                    <a:pt x="12150" y="11389"/>
                  </a:lnTo>
                  <a:lnTo>
                    <a:pt x="9000" y="7462"/>
                  </a:lnTo>
                  <a:lnTo>
                    <a:pt x="6300" y="9425"/>
                  </a:lnTo>
                  <a:lnTo>
                    <a:pt x="6300" y="12960"/>
                  </a:lnTo>
                  <a:lnTo>
                    <a:pt x="2700" y="9033"/>
                  </a:lnTo>
                  <a:lnTo>
                    <a:pt x="0" y="10604"/>
                  </a:lnTo>
                  <a:lnTo>
                    <a:pt x="1125" y="17673"/>
                  </a:lnTo>
                  <a:lnTo>
                    <a:pt x="3375" y="15709"/>
                  </a:lnTo>
                  <a:lnTo>
                    <a:pt x="3375" y="20422"/>
                  </a:lnTo>
                  <a:lnTo>
                    <a:pt x="6075" y="21600"/>
                  </a:lnTo>
                  <a:lnTo>
                    <a:pt x="8325" y="17673"/>
                  </a:lnTo>
                  <a:lnTo>
                    <a:pt x="11925" y="15316"/>
                  </a:lnTo>
                  <a:lnTo>
                    <a:pt x="14400" y="16495"/>
                  </a:lnTo>
                  <a:lnTo>
                    <a:pt x="18675" y="16495"/>
                  </a:lnTo>
                  <a:lnTo>
                    <a:pt x="21600" y="11389"/>
                  </a:lnTo>
                  <a:lnTo>
                    <a:pt x="18675" y="6676"/>
                  </a:lnTo>
                  <a:lnTo>
                    <a:pt x="20700" y="3142"/>
                  </a:lnTo>
                  <a:lnTo>
                    <a:pt x="17325" y="0"/>
                  </a:lnTo>
                  <a:lnTo>
                    <a:pt x="15750" y="2356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" name="Freeform 54"/>
            <p:cNvSpPr/>
            <p:nvPr/>
          </p:nvSpPr>
          <p:spPr>
            <a:xfrm>
              <a:off x="8058550" y="1826139"/>
              <a:ext cx="176564" cy="99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72" y="21600"/>
                  </a:moveTo>
                  <a:lnTo>
                    <a:pt x="19970" y="18720"/>
                  </a:lnTo>
                  <a:lnTo>
                    <a:pt x="21600" y="21600"/>
                  </a:lnTo>
                  <a:lnTo>
                    <a:pt x="21600" y="14400"/>
                  </a:lnTo>
                  <a:lnTo>
                    <a:pt x="18340" y="8640"/>
                  </a:lnTo>
                  <a:lnTo>
                    <a:pt x="15079" y="8640"/>
                  </a:lnTo>
                  <a:lnTo>
                    <a:pt x="13042" y="6480"/>
                  </a:lnTo>
                  <a:lnTo>
                    <a:pt x="6521" y="6480"/>
                  </a:lnTo>
                  <a:lnTo>
                    <a:pt x="2038" y="0"/>
                  </a:lnTo>
                  <a:lnTo>
                    <a:pt x="0" y="9360"/>
                  </a:lnTo>
                  <a:lnTo>
                    <a:pt x="2853" y="15840"/>
                  </a:lnTo>
                  <a:lnTo>
                    <a:pt x="4483" y="21600"/>
                  </a:lnTo>
                  <a:lnTo>
                    <a:pt x="12226" y="18000"/>
                  </a:lnTo>
                  <a:lnTo>
                    <a:pt x="14672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3" name="Freeform 55"/>
            <p:cNvSpPr/>
            <p:nvPr/>
          </p:nvSpPr>
          <p:spPr>
            <a:xfrm>
              <a:off x="8188472" y="2112636"/>
              <a:ext cx="53303" cy="3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050" y="17280"/>
                  </a:lnTo>
                  <a:lnTo>
                    <a:pt x="21600" y="21600"/>
                  </a:lnTo>
                  <a:lnTo>
                    <a:pt x="81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4" name="Freeform 56"/>
            <p:cNvSpPr/>
            <p:nvPr/>
          </p:nvSpPr>
          <p:spPr>
            <a:xfrm>
              <a:off x="8198467" y="2175930"/>
              <a:ext cx="56635" cy="46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165" y="10800"/>
                  </a:lnTo>
                  <a:lnTo>
                    <a:pt x="7624" y="0"/>
                  </a:lnTo>
                  <a:lnTo>
                    <a:pt x="0" y="10800"/>
                  </a:lnTo>
                  <a:lnTo>
                    <a:pt x="5082" y="16971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" name="Freeform 57"/>
            <p:cNvSpPr/>
            <p:nvPr/>
          </p:nvSpPr>
          <p:spPr>
            <a:xfrm>
              <a:off x="8395025" y="1866107"/>
              <a:ext cx="49972" cy="2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520" y="21600"/>
                  </a:lnTo>
                  <a:lnTo>
                    <a:pt x="21600" y="270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" name="Freeform 58"/>
            <p:cNvSpPr/>
            <p:nvPr/>
          </p:nvSpPr>
          <p:spPr>
            <a:xfrm>
              <a:off x="3847712" y="4907645"/>
              <a:ext cx="1975498" cy="187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21" y="0"/>
                  </a:moveTo>
                  <a:lnTo>
                    <a:pt x="6739" y="692"/>
                  </a:lnTo>
                  <a:lnTo>
                    <a:pt x="6739" y="1307"/>
                  </a:lnTo>
                  <a:lnTo>
                    <a:pt x="6629" y="2152"/>
                  </a:lnTo>
                  <a:lnTo>
                    <a:pt x="7103" y="2652"/>
                  </a:lnTo>
                  <a:lnTo>
                    <a:pt x="6957" y="3536"/>
                  </a:lnTo>
                  <a:lnTo>
                    <a:pt x="6047" y="4189"/>
                  </a:lnTo>
                  <a:lnTo>
                    <a:pt x="5245" y="3421"/>
                  </a:lnTo>
                  <a:lnTo>
                    <a:pt x="4553" y="2652"/>
                  </a:lnTo>
                  <a:lnTo>
                    <a:pt x="4371" y="2883"/>
                  </a:lnTo>
                  <a:lnTo>
                    <a:pt x="4080" y="3305"/>
                  </a:lnTo>
                  <a:lnTo>
                    <a:pt x="3715" y="3036"/>
                  </a:lnTo>
                  <a:lnTo>
                    <a:pt x="3570" y="3190"/>
                  </a:lnTo>
                  <a:lnTo>
                    <a:pt x="3315" y="2883"/>
                  </a:lnTo>
                  <a:lnTo>
                    <a:pt x="3096" y="3075"/>
                  </a:lnTo>
                  <a:lnTo>
                    <a:pt x="3133" y="3690"/>
                  </a:lnTo>
                  <a:lnTo>
                    <a:pt x="2914" y="4189"/>
                  </a:lnTo>
                  <a:lnTo>
                    <a:pt x="2440" y="4420"/>
                  </a:lnTo>
                  <a:lnTo>
                    <a:pt x="2295" y="4881"/>
                  </a:lnTo>
                  <a:lnTo>
                    <a:pt x="2185" y="5765"/>
                  </a:lnTo>
                  <a:lnTo>
                    <a:pt x="2878" y="6495"/>
                  </a:lnTo>
                  <a:lnTo>
                    <a:pt x="2623" y="7264"/>
                  </a:lnTo>
                  <a:lnTo>
                    <a:pt x="2040" y="7456"/>
                  </a:lnTo>
                  <a:lnTo>
                    <a:pt x="2076" y="7956"/>
                  </a:lnTo>
                  <a:lnTo>
                    <a:pt x="1967" y="8571"/>
                  </a:lnTo>
                  <a:lnTo>
                    <a:pt x="1275" y="9301"/>
                  </a:lnTo>
                  <a:lnTo>
                    <a:pt x="1020" y="9340"/>
                  </a:lnTo>
                  <a:lnTo>
                    <a:pt x="765" y="9685"/>
                  </a:lnTo>
                  <a:lnTo>
                    <a:pt x="219" y="10800"/>
                  </a:lnTo>
                  <a:lnTo>
                    <a:pt x="291" y="11146"/>
                  </a:lnTo>
                  <a:lnTo>
                    <a:pt x="0" y="11492"/>
                  </a:lnTo>
                  <a:lnTo>
                    <a:pt x="219" y="12491"/>
                  </a:lnTo>
                  <a:lnTo>
                    <a:pt x="583" y="12760"/>
                  </a:lnTo>
                  <a:lnTo>
                    <a:pt x="583" y="13221"/>
                  </a:lnTo>
                  <a:lnTo>
                    <a:pt x="1166" y="13490"/>
                  </a:lnTo>
                  <a:lnTo>
                    <a:pt x="1275" y="13875"/>
                  </a:lnTo>
                  <a:lnTo>
                    <a:pt x="1566" y="14067"/>
                  </a:lnTo>
                  <a:lnTo>
                    <a:pt x="1858" y="14374"/>
                  </a:lnTo>
                  <a:lnTo>
                    <a:pt x="2222" y="14374"/>
                  </a:lnTo>
                  <a:lnTo>
                    <a:pt x="2513" y="14720"/>
                  </a:lnTo>
                  <a:lnTo>
                    <a:pt x="2659" y="15105"/>
                  </a:lnTo>
                  <a:lnTo>
                    <a:pt x="3351" y="15181"/>
                  </a:lnTo>
                  <a:lnTo>
                    <a:pt x="3897" y="15297"/>
                  </a:lnTo>
                  <a:lnTo>
                    <a:pt x="4152" y="15566"/>
                  </a:lnTo>
                  <a:lnTo>
                    <a:pt x="4553" y="15681"/>
                  </a:lnTo>
                  <a:lnTo>
                    <a:pt x="4735" y="16104"/>
                  </a:lnTo>
                  <a:lnTo>
                    <a:pt x="5136" y="16565"/>
                  </a:lnTo>
                  <a:lnTo>
                    <a:pt x="5427" y="16796"/>
                  </a:lnTo>
                  <a:lnTo>
                    <a:pt x="5427" y="17180"/>
                  </a:lnTo>
                  <a:lnTo>
                    <a:pt x="5719" y="17295"/>
                  </a:lnTo>
                  <a:lnTo>
                    <a:pt x="6302" y="17295"/>
                  </a:lnTo>
                  <a:lnTo>
                    <a:pt x="6302" y="17026"/>
                  </a:lnTo>
                  <a:lnTo>
                    <a:pt x="6629" y="17142"/>
                  </a:lnTo>
                  <a:lnTo>
                    <a:pt x="6994" y="17142"/>
                  </a:lnTo>
                  <a:lnTo>
                    <a:pt x="6994" y="17641"/>
                  </a:lnTo>
                  <a:lnTo>
                    <a:pt x="7212" y="17833"/>
                  </a:lnTo>
                  <a:lnTo>
                    <a:pt x="7431" y="17833"/>
                  </a:lnTo>
                  <a:lnTo>
                    <a:pt x="7431" y="18179"/>
                  </a:lnTo>
                  <a:lnTo>
                    <a:pt x="7868" y="18410"/>
                  </a:lnTo>
                  <a:lnTo>
                    <a:pt x="8123" y="18679"/>
                  </a:lnTo>
                  <a:lnTo>
                    <a:pt x="8487" y="18295"/>
                  </a:lnTo>
                  <a:lnTo>
                    <a:pt x="8596" y="17949"/>
                  </a:lnTo>
                  <a:lnTo>
                    <a:pt x="9033" y="18141"/>
                  </a:lnTo>
                  <a:lnTo>
                    <a:pt x="9288" y="18641"/>
                  </a:lnTo>
                  <a:lnTo>
                    <a:pt x="8961" y="18910"/>
                  </a:lnTo>
                  <a:lnTo>
                    <a:pt x="9398" y="19179"/>
                  </a:lnTo>
                  <a:lnTo>
                    <a:pt x="9398" y="19409"/>
                  </a:lnTo>
                  <a:lnTo>
                    <a:pt x="9653" y="19409"/>
                  </a:lnTo>
                  <a:lnTo>
                    <a:pt x="10090" y="19601"/>
                  </a:lnTo>
                  <a:lnTo>
                    <a:pt x="9871" y="19755"/>
                  </a:lnTo>
                  <a:lnTo>
                    <a:pt x="10126" y="20101"/>
                  </a:lnTo>
                  <a:lnTo>
                    <a:pt x="10345" y="20370"/>
                  </a:lnTo>
                  <a:lnTo>
                    <a:pt x="10709" y="19986"/>
                  </a:lnTo>
                  <a:lnTo>
                    <a:pt x="10964" y="20101"/>
                  </a:lnTo>
                  <a:lnTo>
                    <a:pt x="11182" y="20409"/>
                  </a:lnTo>
                  <a:lnTo>
                    <a:pt x="11292" y="20601"/>
                  </a:lnTo>
                  <a:lnTo>
                    <a:pt x="11656" y="20947"/>
                  </a:lnTo>
                  <a:lnTo>
                    <a:pt x="11510" y="21331"/>
                  </a:lnTo>
                  <a:lnTo>
                    <a:pt x="11838" y="21485"/>
                  </a:lnTo>
                  <a:lnTo>
                    <a:pt x="12312" y="21369"/>
                  </a:lnTo>
                  <a:lnTo>
                    <a:pt x="12239" y="21100"/>
                  </a:lnTo>
                  <a:lnTo>
                    <a:pt x="12567" y="21216"/>
                  </a:lnTo>
                  <a:lnTo>
                    <a:pt x="13077" y="21216"/>
                  </a:lnTo>
                  <a:lnTo>
                    <a:pt x="13186" y="21485"/>
                  </a:lnTo>
                  <a:lnTo>
                    <a:pt x="13514" y="21600"/>
                  </a:lnTo>
                  <a:lnTo>
                    <a:pt x="13841" y="21216"/>
                  </a:lnTo>
                  <a:lnTo>
                    <a:pt x="14206" y="20947"/>
                  </a:lnTo>
                  <a:lnTo>
                    <a:pt x="14461" y="20370"/>
                  </a:lnTo>
                  <a:lnTo>
                    <a:pt x="14096" y="19986"/>
                  </a:lnTo>
                  <a:lnTo>
                    <a:pt x="14351" y="19678"/>
                  </a:lnTo>
                  <a:lnTo>
                    <a:pt x="14789" y="19409"/>
                  </a:lnTo>
                  <a:lnTo>
                    <a:pt x="14825" y="19063"/>
                  </a:lnTo>
                  <a:lnTo>
                    <a:pt x="15371" y="18679"/>
                  </a:lnTo>
                  <a:lnTo>
                    <a:pt x="15845" y="18256"/>
                  </a:lnTo>
                  <a:lnTo>
                    <a:pt x="16173" y="18064"/>
                  </a:lnTo>
                  <a:lnTo>
                    <a:pt x="16573" y="17641"/>
                  </a:lnTo>
                  <a:lnTo>
                    <a:pt x="16318" y="17295"/>
                  </a:lnTo>
                  <a:lnTo>
                    <a:pt x="16282" y="16796"/>
                  </a:lnTo>
                  <a:lnTo>
                    <a:pt x="15918" y="16949"/>
                  </a:lnTo>
                  <a:lnTo>
                    <a:pt x="15699" y="16719"/>
                  </a:lnTo>
                  <a:lnTo>
                    <a:pt x="15371" y="16719"/>
                  </a:lnTo>
                  <a:lnTo>
                    <a:pt x="14898" y="16834"/>
                  </a:lnTo>
                  <a:lnTo>
                    <a:pt x="14752" y="17295"/>
                  </a:lnTo>
                  <a:lnTo>
                    <a:pt x="14461" y="17219"/>
                  </a:lnTo>
                  <a:lnTo>
                    <a:pt x="14169" y="17680"/>
                  </a:lnTo>
                  <a:lnTo>
                    <a:pt x="13878" y="17411"/>
                  </a:lnTo>
                  <a:lnTo>
                    <a:pt x="13514" y="17219"/>
                  </a:lnTo>
                  <a:lnTo>
                    <a:pt x="13149" y="17065"/>
                  </a:lnTo>
                  <a:lnTo>
                    <a:pt x="13077" y="16450"/>
                  </a:lnTo>
                  <a:lnTo>
                    <a:pt x="13514" y="16219"/>
                  </a:lnTo>
                  <a:lnTo>
                    <a:pt x="13477" y="15796"/>
                  </a:lnTo>
                  <a:lnTo>
                    <a:pt x="13623" y="15604"/>
                  </a:lnTo>
                  <a:lnTo>
                    <a:pt x="13769" y="15297"/>
                  </a:lnTo>
                  <a:lnTo>
                    <a:pt x="14169" y="15181"/>
                  </a:lnTo>
                  <a:lnTo>
                    <a:pt x="14679" y="15297"/>
                  </a:lnTo>
                  <a:lnTo>
                    <a:pt x="14752" y="14951"/>
                  </a:lnTo>
                  <a:lnTo>
                    <a:pt x="14679" y="14336"/>
                  </a:lnTo>
                  <a:lnTo>
                    <a:pt x="14424" y="14105"/>
                  </a:lnTo>
                  <a:lnTo>
                    <a:pt x="14570" y="13490"/>
                  </a:lnTo>
                  <a:lnTo>
                    <a:pt x="15044" y="13221"/>
                  </a:lnTo>
                  <a:lnTo>
                    <a:pt x="15044" y="12645"/>
                  </a:lnTo>
                  <a:lnTo>
                    <a:pt x="15153" y="12145"/>
                  </a:lnTo>
                  <a:lnTo>
                    <a:pt x="14789" y="11761"/>
                  </a:lnTo>
                  <a:lnTo>
                    <a:pt x="14424" y="11184"/>
                  </a:lnTo>
                  <a:lnTo>
                    <a:pt x="14424" y="10762"/>
                  </a:lnTo>
                  <a:lnTo>
                    <a:pt x="14351" y="10262"/>
                  </a:lnTo>
                  <a:lnTo>
                    <a:pt x="14789" y="10262"/>
                  </a:lnTo>
                  <a:lnTo>
                    <a:pt x="15262" y="10646"/>
                  </a:lnTo>
                  <a:lnTo>
                    <a:pt x="15699" y="10762"/>
                  </a:lnTo>
                  <a:lnTo>
                    <a:pt x="15991" y="11069"/>
                  </a:lnTo>
                  <a:lnTo>
                    <a:pt x="16573" y="11184"/>
                  </a:lnTo>
                  <a:lnTo>
                    <a:pt x="17120" y="11530"/>
                  </a:lnTo>
                  <a:lnTo>
                    <a:pt x="17703" y="12145"/>
                  </a:lnTo>
                  <a:lnTo>
                    <a:pt x="17812" y="12722"/>
                  </a:lnTo>
                  <a:lnTo>
                    <a:pt x="18176" y="12491"/>
                  </a:lnTo>
                  <a:lnTo>
                    <a:pt x="18650" y="12299"/>
                  </a:lnTo>
                  <a:lnTo>
                    <a:pt x="19014" y="12530"/>
                  </a:lnTo>
                  <a:lnTo>
                    <a:pt x="19487" y="12645"/>
                  </a:lnTo>
                  <a:lnTo>
                    <a:pt x="19924" y="13029"/>
                  </a:lnTo>
                  <a:lnTo>
                    <a:pt x="20252" y="13029"/>
                  </a:lnTo>
                  <a:lnTo>
                    <a:pt x="20507" y="13260"/>
                  </a:lnTo>
                  <a:lnTo>
                    <a:pt x="20762" y="12914"/>
                  </a:lnTo>
                  <a:lnTo>
                    <a:pt x="21090" y="12376"/>
                  </a:lnTo>
                  <a:lnTo>
                    <a:pt x="20835" y="12107"/>
                  </a:lnTo>
                  <a:lnTo>
                    <a:pt x="20726" y="11607"/>
                  </a:lnTo>
                  <a:lnTo>
                    <a:pt x="20981" y="11069"/>
                  </a:lnTo>
                  <a:lnTo>
                    <a:pt x="20762" y="10685"/>
                  </a:lnTo>
                  <a:lnTo>
                    <a:pt x="20398" y="10300"/>
                  </a:lnTo>
                  <a:lnTo>
                    <a:pt x="20252" y="9954"/>
                  </a:lnTo>
                  <a:lnTo>
                    <a:pt x="20835" y="9340"/>
                  </a:lnTo>
                  <a:lnTo>
                    <a:pt x="20835" y="9109"/>
                  </a:lnTo>
                  <a:lnTo>
                    <a:pt x="21017" y="8840"/>
                  </a:lnTo>
                  <a:lnTo>
                    <a:pt x="21236" y="8302"/>
                  </a:lnTo>
                  <a:lnTo>
                    <a:pt x="21600" y="7879"/>
                  </a:lnTo>
                  <a:lnTo>
                    <a:pt x="21345" y="7572"/>
                  </a:lnTo>
                  <a:lnTo>
                    <a:pt x="20653" y="7226"/>
                  </a:lnTo>
                  <a:lnTo>
                    <a:pt x="20617" y="7456"/>
                  </a:lnTo>
                  <a:lnTo>
                    <a:pt x="19961" y="7687"/>
                  </a:lnTo>
                  <a:lnTo>
                    <a:pt x="19669" y="7572"/>
                  </a:lnTo>
                  <a:lnTo>
                    <a:pt x="19232" y="7072"/>
                  </a:lnTo>
                  <a:lnTo>
                    <a:pt x="18905" y="6726"/>
                  </a:lnTo>
                  <a:lnTo>
                    <a:pt x="18759" y="6034"/>
                  </a:lnTo>
                  <a:lnTo>
                    <a:pt x="18212" y="5496"/>
                  </a:lnTo>
                  <a:lnTo>
                    <a:pt x="17921" y="5035"/>
                  </a:lnTo>
                  <a:lnTo>
                    <a:pt x="17703" y="4266"/>
                  </a:lnTo>
                  <a:lnTo>
                    <a:pt x="17448" y="3651"/>
                  </a:lnTo>
                  <a:lnTo>
                    <a:pt x="17156" y="3305"/>
                  </a:lnTo>
                  <a:lnTo>
                    <a:pt x="16537" y="3920"/>
                  </a:lnTo>
                  <a:lnTo>
                    <a:pt x="16100" y="4535"/>
                  </a:lnTo>
                  <a:lnTo>
                    <a:pt x="16100" y="3690"/>
                  </a:lnTo>
                  <a:lnTo>
                    <a:pt x="16573" y="3190"/>
                  </a:lnTo>
                  <a:lnTo>
                    <a:pt x="15991" y="2191"/>
                  </a:lnTo>
                  <a:lnTo>
                    <a:pt x="15590" y="1806"/>
                  </a:lnTo>
                  <a:lnTo>
                    <a:pt x="14934" y="1806"/>
                  </a:lnTo>
                  <a:lnTo>
                    <a:pt x="13987" y="2075"/>
                  </a:lnTo>
                  <a:lnTo>
                    <a:pt x="13149" y="1653"/>
                  </a:lnTo>
                  <a:lnTo>
                    <a:pt x="12130" y="2037"/>
                  </a:lnTo>
                  <a:lnTo>
                    <a:pt x="11037" y="1845"/>
                  </a:lnTo>
                  <a:lnTo>
                    <a:pt x="10964" y="3152"/>
                  </a:lnTo>
                  <a:lnTo>
                    <a:pt x="10381" y="3651"/>
                  </a:lnTo>
                  <a:lnTo>
                    <a:pt x="10673" y="4305"/>
                  </a:lnTo>
                  <a:lnTo>
                    <a:pt x="10345" y="4612"/>
                  </a:lnTo>
                  <a:lnTo>
                    <a:pt x="9325" y="4305"/>
                  </a:lnTo>
                  <a:lnTo>
                    <a:pt x="8961" y="3421"/>
                  </a:lnTo>
                  <a:lnTo>
                    <a:pt x="8341" y="2806"/>
                  </a:lnTo>
                  <a:lnTo>
                    <a:pt x="8123" y="1691"/>
                  </a:lnTo>
                  <a:lnTo>
                    <a:pt x="7904" y="0"/>
                  </a:lnTo>
                  <a:lnTo>
                    <a:pt x="7321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" name="Freeform 59"/>
            <p:cNvSpPr/>
            <p:nvPr/>
          </p:nvSpPr>
          <p:spPr>
            <a:xfrm>
              <a:off x="18089280" y="7162976"/>
              <a:ext cx="1677596" cy="184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497" y="1020"/>
                  </a:moveTo>
                  <a:cubicBezTo>
                    <a:pt x="248" y="1077"/>
                    <a:pt x="248" y="1077"/>
                    <a:pt x="248" y="1077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31" y="227"/>
                    <a:pt x="931" y="227"/>
                    <a:pt x="931" y="227"/>
                  </a:cubicBezTo>
                  <a:cubicBezTo>
                    <a:pt x="1428" y="454"/>
                    <a:pt x="1428" y="454"/>
                    <a:pt x="1428" y="454"/>
                  </a:cubicBezTo>
                  <a:cubicBezTo>
                    <a:pt x="1676" y="964"/>
                    <a:pt x="1676" y="964"/>
                    <a:pt x="1676" y="964"/>
                  </a:cubicBezTo>
                  <a:cubicBezTo>
                    <a:pt x="2172" y="1417"/>
                    <a:pt x="2172" y="1417"/>
                    <a:pt x="2172" y="1417"/>
                  </a:cubicBezTo>
                  <a:cubicBezTo>
                    <a:pt x="3041" y="1587"/>
                    <a:pt x="3041" y="1587"/>
                    <a:pt x="3041" y="1587"/>
                  </a:cubicBezTo>
                  <a:cubicBezTo>
                    <a:pt x="3290" y="2098"/>
                    <a:pt x="3290" y="2098"/>
                    <a:pt x="3290" y="2098"/>
                  </a:cubicBezTo>
                  <a:cubicBezTo>
                    <a:pt x="4283" y="2721"/>
                    <a:pt x="4283" y="2721"/>
                    <a:pt x="4283" y="2721"/>
                  </a:cubicBezTo>
                  <a:cubicBezTo>
                    <a:pt x="4779" y="2721"/>
                    <a:pt x="4779" y="2721"/>
                    <a:pt x="4779" y="2721"/>
                  </a:cubicBezTo>
                  <a:cubicBezTo>
                    <a:pt x="5214" y="3288"/>
                    <a:pt x="5214" y="3288"/>
                    <a:pt x="5214" y="3288"/>
                  </a:cubicBezTo>
                  <a:cubicBezTo>
                    <a:pt x="5586" y="4139"/>
                    <a:pt x="5586" y="4139"/>
                    <a:pt x="5586" y="4139"/>
                  </a:cubicBezTo>
                  <a:cubicBezTo>
                    <a:pt x="6145" y="4649"/>
                    <a:pt x="6145" y="4649"/>
                    <a:pt x="6145" y="4649"/>
                  </a:cubicBezTo>
                  <a:cubicBezTo>
                    <a:pt x="7200" y="5669"/>
                    <a:pt x="7200" y="5669"/>
                    <a:pt x="7200" y="5669"/>
                  </a:cubicBezTo>
                  <a:cubicBezTo>
                    <a:pt x="7883" y="5839"/>
                    <a:pt x="7883" y="5839"/>
                    <a:pt x="7883" y="5839"/>
                  </a:cubicBezTo>
                  <a:cubicBezTo>
                    <a:pt x="8814" y="6123"/>
                    <a:pt x="8814" y="6123"/>
                    <a:pt x="8814" y="6123"/>
                  </a:cubicBezTo>
                  <a:cubicBezTo>
                    <a:pt x="9683" y="6860"/>
                    <a:pt x="9683" y="6860"/>
                    <a:pt x="9683" y="6860"/>
                  </a:cubicBezTo>
                  <a:cubicBezTo>
                    <a:pt x="10924" y="7483"/>
                    <a:pt x="10924" y="7483"/>
                    <a:pt x="10924" y="7483"/>
                  </a:cubicBezTo>
                  <a:cubicBezTo>
                    <a:pt x="11731" y="8107"/>
                    <a:pt x="11731" y="8107"/>
                    <a:pt x="11731" y="8107"/>
                  </a:cubicBezTo>
                  <a:cubicBezTo>
                    <a:pt x="12786" y="8617"/>
                    <a:pt x="12786" y="8617"/>
                    <a:pt x="12786" y="8617"/>
                  </a:cubicBezTo>
                  <a:cubicBezTo>
                    <a:pt x="13655" y="9071"/>
                    <a:pt x="13655" y="9071"/>
                    <a:pt x="13655" y="9071"/>
                  </a:cubicBezTo>
                  <a:cubicBezTo>
                    <a:pt x="14214" y="9524"/>
                    <a:pt x="14214" y="9524"/>
                    <a:pt x="14214" y="9524"/>
                  </a:cubicBezTo>
                  <a:cubicBezTo>
                    <a:pt x="15207" y="9865"/>
                    <a:pt x="15207" y="9865"/>
                    <a:pt x="15207" y="9865"/>
                  </a:cubicBezTo>
                  <a:cubicBezTo>
                    <a:pt x="15083" y="10318"/>
                    <a:pt x="15083" y="10318"/>
                    <a:pt x="15083" y="10318"/>
                  </a:cubicBezTo>
                  <a:cubicBezTo>
                    <a:pt x="14710" y="10602"/>
                    <a:pt x="14710" y="10602"/>
                    <a:pt x="14710" y="10602"/>
                  </a:cubicBezTo>
                  <a:cubicBezTo>
                    <a:pt x="14028" y="10828"/>
                    <a:pt x="14028" y="10828"/>
                    <a:pt x="14028" y="10828"/>
                  </a:cubicBezTo>
                  <a:cubicBezTo>
                    <a:pt x="13531" y="10828"/>
                    <a:pt x="13531" y="10828"/>
                    <a:pt x="13531" y="10828"/>
                  </a:cubicBezTo>
                  <a:cubicBezTo>
                    <a:pt x="13655" y="11509"/>
                    <a:pt x="13655" y="11509"/>
                    <a:pt x="13655" y="11509"/>
                  </a:cubicBezTo>
                  <a:cubicBezTo>
                    <a:pt x="13531" y="12019"/>
                    <a:pt x="13531" y="12019"/>
                    <a:pt x="13531" y="12019"/>
                  </a:cubicBezTo>
                  <a:cubicBezTo>
                    <a:pt x="13531" y="12359"/>
                    <a:pt x="13531" y="12359"/>
                    <a:pt x="13531" y="12359"/>
                  </a:cubicBezTo>
                  <a:cubicBezTo>
                    <a:pt x="14090" y="13209"/>
                    <a:pt x="14090" y="13209"/>
                    <a:pt x="14090" y="13209"/>
                  </a:cubicBezTo>
                  <a:cubicBezTo>
                    <a:pt x="14090" y="13209"/>
                    <a:pt x="14710" y="13833"/>
                    <a:pt x="14586" y="13946"/>
                  </a:cubicBezTo>
                  <a:cubicBezTo>
                    <a:pt x="14462" y="14003"/>
                    <a:pt x="14648" y="14910"/>
                    <a:pt x="14648" y="14910"/>
                  </a:cubicBezTo>
                  <a:cubicBezTo>
                    <a:pt x="15083" y="15364"/>
                    <a:pt x="15083" y="15364"/>
                    <a:pt x="15083" y="15364"/>
                  </a:cubicBezTo>
                  <a:cubicBezTo>
                    <a:pt x="15828" y="15987"/>
                    <a:pt x="15828" y="15987"/>
                    <a:pt x="15828" y="15987"/>
                  </a:cubicBezTo>
                  <a:cubicBezTo>
                    <a:pt x="16386" y="16384"/>
                    <a:pt x="16386" y="16384"/>
                    <a:pt x="16386" y="16384"/>
                  </a:cubicBezTo>
                  <a:cubicBezTo>
                    <a:pt x="17317" y="16384"/>
                    <a:pt x="17317" y="16384"/>
                    <a:pt x="17317" y="16384"/>
                  </a:cubicBezTo>
                  <a:cubicBezTo>
                    <a:pt x="17876" y="16838"/>
                    <a:pt x="17876" y="16838"/>
                    <a:pt x="17876" y="16838"/>
                  </a:cubicBezTo>
                  <a:cubicBezTo>
                    <a:pt x="18497" y="16838"/>
                    <a:pt x="18497" y="16838"/>
                    <a:pt x="18497" y="16838"/>
                  </a:cubicBezTo>
                  <a:cubicBezTo>
                    <a:pt x="18807" y="17461"/>
                    <a:pt x="18807" y="17461"/>
                    <a:pt x="18807" y="17461"/>
                  </a:cubicBezTo>
                  <a:cubicBezTo>
                    <a:pt x="19614" y="17518"/>
                    <a:pt x="19614" y="17518"/>
                    <a:pt x="19614" y="17518"/>
                  </a:cubicBezTo>
                  <a:cubicBezTo>
                    <a:pt x="20048" y="17065"/>
                    <a:pt x="20048" y="17065"/>
                    <a:pt x="20048" y="17065"/>
                  </a:cubicBezTo>
                  <a:cubicBezTo>
                    <a:pt x="20917" y="17518"/>
                    <a:pt x="20917" y="17518"/>
                    <a:pt x="20917" y="17518"/>
                  </a:cubicBezTo>
                  <a:cubicBezTo>
                    <a:pt x="21414" y="18085"/>
                    <a:pt x="21414" y="18085"/>
                    <a:pt x="21414" y="18085"/>
                  </a:cubicBezTo>
                  <a:cubicBezTo>
                    <a:pt x="21414" y="18085"/>
                    <a:pt x="21600" y="18482"/>
                    <a:pt x="21414" y="18482"/>
                  </a:cubicBezTo>
                  <a:cubicBezTo>
                    <a:pt x="21228" y="18482"/>
                    <a:pt x="20297" y="18085"/>
                    <a:pt x="20297" y="18085"/>
                  </a:cubicBezTo>
                  <a:cubicBezTo>
                    <a:pt x="19862" y="18425"/>
                    <a:pt x="19862" y="18425"/>
                    <a:pt x="19862" y="18425"/>
                  </a:cubicBezTo>
                  <a:cubicBezTo>
                    <a:pt x="18931" y="18425"/>
                    <a:pt x="18931" y="18425"/>
                    <a:pt x="18931" y="18425"/>
                  </a:cubicBezTo>
                  <a:cubicBezTo>
                    <a:pt x="18683" y="19106"/>
                    <a:pt x="18683" y="19106"/>
                    <a:pt x="18683" y="19106"/>
                  </a:cubicBezTo>
                  <a:cubicBezTo>
                    <a:pt x="18869" y="19786"/>
                    <a:pt x="18869" y="19786"/>
                    <a:pt x="18869" y="19786"/>
                  </a:cubicBezTo>
                  <a:cubicBezTo>
                    <a:pt x="19428" y="20296"/>
                    <a:pt x="19428" y="20296"/>
                    <a:pt x="19428" y="20296"/>
                  </a:cubicBezTo>
                  <a:cubicBezTo>
                    <a:pt x="19862" y="21146"/>
                    <a:pt x="19862" y="21146"/>
                    <a:pt x="19862" y="21146"/>
                  </a:cubicBezTo>
                  <a:cubicBezTo>
                    <a:pt x="19303" y="21600"/>
                    <a:pt x="19303" y="21600"/>
                    <a:pt x="19303" y="21600"/>
                  </a:cubicBezTo>
                  <a:cubicBezTo>
                    <a:pt x="18807" y="21033"/>
                    <a:pt x="18807" y="21033"/>
                    <a:pt x="18807" y="21033"/>
                  </a:cubicBezTo>
                  <a:cubicBezTo>
                    <a:pt x="18186" y="20523"/>
                    <a:pt x="18186" y="20523"/>
                    <a:pt x="18186" y="20523"/>
                  </a:cubicBezTo>
                  <a:cubicBezTo>
                    <a:pt x="17131" y="19559"/>
                    <a:pt x="17131" y="19559"/>
                    <a:pt x="17131" y="19559"/>
                  </a:cubicBezTo>
                  <a:cubicBezTo>
                    <a:pt x="17131" y="18935"/>
                    <a:pt x="17131" y="18935"/>
                    <a:pt x="17131" y="18935"/>
                  </a:cubicBezTo>
                  <a:cubicBezTo>
                    <a:pt x="16386" y="18312"/>
                    <a:pt x="16386" y="18312"/>
                    <a:pt x="16386" y="18312"/>
                  </a:cubicBezTo>
                  <a:cubicBezTo>
                    <a:pt x="15703" y="17688"/>
                    <a:pt x="15703" y="17688"/>
                    <a:pt x="15703" y="17688"/>
                  </a:cubicBezTo>
                  <a:cubicBezTo>
                    <a:pt x="15269" y="17121"/>
                    <a:pt x="15269" y="17121"/>
                    <a:pt x="15269" y="17121"/>
                  </a:cubicBezTo>
                  <a:cubicBezTo>
                    <a:pt x="14710" y="16101"/>
                    <a:pt x="14710" y="16101"/>
                    <a:pt x="14710" y="16101"/>
                  </a:cubicBezTo>
                  <a:cubicBezTo>
                    <a:pt x="13966" y="15477"/>
                    <a:pt x="13966" y="15477"/>
                    <a:pt x="13966" y="15477"/>
                  </a:cubicBezTo>
                  <a:cubicBezTo>
                    <a:pt x="13221" y="15080"/>
                    <a:pt x="13221" y="15080"/>
                    <a:pt x="13221" y="15080"/>
                  </a:cubicBezTo>
                  <a:cubicBezTo>
                    <a:pt x="12538" y="14910"/>
                    <a:pt x="12538" y="14910"/>
                    <a:pt x="12538" y="14910"/>
                  </a:cubicBezTo>
                  <a:cubicBezTo>
                    <a:pt x="11917" y="13720"/>
                    <a:pt x="11917" y="13720"/>
                    <a:pt x="11917" y="13720"/>
                  </a:cubicBezTo>
                  <a:cubicBezTo>
                    <a:pt x="10552" y="12076"/>
                    <a:pt x="10552" y="12076"/>
                    <a:pt x="10552" y="12076"/>
                  </a:cubicBezTo>
                  <a:cubicBezTo>
                    <a:pt x="9497" y="11055"/>
                    <a:pt x="9497" y="11055"/>
                    <a:pt x="9497" y="11055"/>
                  </a:cubicBezTo>
                  <a:cubicBezTo>
                    <a:pt x="8628" y="10261"/>
                    <a:pt x="8628" y="10261"/>
                    <a:pt x="8628" y="10261"/>
                  </a:cubicBezTo>
                  <a:cubicBezTo>
                    <a:pt x="7821" y="9298"/>
                    <a:pt x="7821" y="9298"/>
                    <a:pt x="7821" y="9298"/>
                  </a:cubicBezTo>
                  <a:cubicBezTo>
                    <a:pt x="7324" y="8504"/>
                    <a:pt x="7324" y="8504"/>
                    <a:pt x="7324" y="8504"/>
                  </a:cubicBezTo>
                  <a:cubicBezTo>
                    <a:pt x="5959" y="7994"/>
                    <a:pt x="5959" y="7994"/>
                    <a:pt x="5959" y="7994"/>
                  </a:cubicBezTo>
                  <a:cubicBezTo>
                    <a:pt x="4903" y="7540"/>
                    <a:pt x="4903" y="7540"/>
                    <a:pt x="4903" y="7540"/>
                  </a:cubicBezTo>
                  <a:cubicBezTo>
                    <a:pt x="4221" y="7483"/>
                    <a:pt x="4221" y="7483"/>
                    <a:pt x="4221" y="7483"/>
                  </a:cubicBezTo>
                  <a:cubicBezTo>
                    <a:pt x="3352" y="6406"/>
                    <a:pt x="3352" y="6406"/>
                    <a:pt x="3352" y="6406"/>
                  </a:cubicBezTo>
                  <a:cubicBezTo>
                    <a:pt x="3352" y="5896"/>
                    <a:pt x="3352" y="5896"/>
                    <a:pt x="3352" y="5896"/>
                  </a:cubicBezTo>
                  <a:cubicBezTo>
                    <a:pt x="2421" y="5046"/>
                    <a:pt x="2421" y="5046"/>
                    <a:pt x="2421" y="5046"/>
                  </a:cubicBezTo>
                  <a:cubicBezTo>
                    <a:pt x="1924" y="4195"/>
                    <a:pt x="1924" y="4195"/>
                    <a:pt x="1924" y="4195"/>
                  </a:cubicBezTo>
                  <a:cubicBezTo>
                    <a:pt x="931" y="3912"/>
                    <a:pt x="931" y="3912"/>
                    <a:pt x="931" y="3912"/>
                  </a:cubicBezTo>
                  <a:cubicBezTo>
                    <a:pt x="1179" y="3288"/>
                    <a:pt x="1179" y="3288"/>
                    <a:pt x="1179" y="3288"/>
                  </a:cubicBezTo>
                  <a:cubicBezTo>
                    <a:pt x="1179" y="2778"/>
                    <a:pt x="1179" y="2778"/>
                    <a:pt x="1179" y="2778"/>
                  </a:cubicBezTo>
                  <a:cubicBezTo>
                    <a:pt x="1986" y="3005"/>
                    <a:pt x="1986" y="3005"/>
                    <a:pt x="1986" y="3005"/>
                  </a:cubicBezTo>
                  <a:cubicBezTo>
                    <a:pt x="2172" y="2324"/>
                    <a:pt x="2172" y="2324"/>
                    <a:pt x="2172" y="2324"/>
                  </a:cubicBezTo>
                  <a:cubicBezTo>
                    <a:pt x="1676" y="1928"/>
                    <a:pt x="1676" y="1928"/>
                    <a:pt x="1676" y="1928"/>
                  </a:cubicBezTo>
                  <a:cubicBezTo>
                    <a:pt x="1676" y="1644"/>
                    <a:pt x="1676" y="1644"/>
                    <a:pt x="1676" y="1644"/>
                  </a:cubicBezTo>
                  <a:cubicBezTo>
                    <a:pt x="1179" y="1247"/>
                    <a:pt x="1179" y="1247"/>
                    <a:pt x="1179" y="1247"/>
                  </a:cubicBezTo>
                  <a:cubicBezTo>
                    <a:pt x="497" y="1020"/>
                    <a:pt x="497" y="1020"/>
                    <a:pt x="497" y="1020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" name="Freeform 60"/>
            <p:cNvSpPr/>
            <p:nvPr/>
          </p:nvSpPr>
          <p:spPr>
            <a:xfrm>
              <a:off x="20491183" y="8698732"/>
              <a:ext cx="53303" cy="12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0" y="20492"/>
                  </a:moveTo>
                  <a:lnTo>
                    <a:pt x="16200" y="21600"/>
                  </a:lnTo>
                  <a:lnTo>
                    <a:pt x="16200" y="14400"/>
                  </a:lnTo>
                  <a:lnTo>
                    <a:pt x="21600" y="8308"/>
                  </a:lnTo>
                  <a:lnTo>
                    <a:pt x="21600" y="0"/>
                  </a:lnTo>
                  <a:lnTo>
                    <a:pt x="0" y="1662"/>
                  </a:lnTo>
                  <a:lnTo>
                    <a:pt x="4050" y="11631"/>
                  </a:lnTo>
                  <a:lnTo>
                    <a:pt x="6750" y="20492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" name="Freeform 61"/>
            <p:cNvSpPr/>
            <p:nvPr/>
          </p:nvSpPr>
          <p:spPr>
            <a:xfrm>
              <a:off x="20681070" y="8742033"/>
              <a:ext cx="39978" cy="4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92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3292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" name="Freeform 62"/>
            <p:cNvSpPr/>
            <p:nvPr/>
          </p:nvSpPr>
          <p:spPr>
            <a:xfrm>
              <a:off x="20561141" y="8288967"/>
              <a:ext cx="66629" cy="239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900"/>
                  </a:moveTo>
                  <a:lnTo>
                    <a:pt x="19440" y="1200"/>
                  </a:lnTo>
                  <a:lnTo>
                    <a:pt x="4320" y="0"/>
                  </a:lnTo>
                  <a:lnTo>
                    <a:pt x="0" y="6300"/>
                  </a:lnTo>
                  <a:lnTo>
                    <a:pt x="5400" y="7800"/>
                  </a:lnTo>
                  <a:lnTo>
                    <a:pt x="1080" y="12900"/>
                  </a:lnTo>
                  <a:lnTo>
                    <a:pt x="2160" y="20400"/>
                  </a:lnTo>
                  <a:lnTo>
                    <a:pt x="14040" y="21600"/>
                  </a:lnTo>
                  <a:lnTo>
                    <a:pt x="17280" y="17700"/>
                  </a:lnTo>
                  <a:lnTo>
                    <a:pt x="11880" y="9600"/>
                  </a:lnTo>
                  <a:lnTo>
                    <a:pt x="21600" y="69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" name="Freeform 63"/>
            <p:cNvSpPr/>
            <p:nvPr/>
          </p:nvSpPr>
          <p:spPr>
            <a:xfrm>
              <a:off x="20637771" y="8145726"/>
              <a:ext cx="33314" cy="6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684"/>
                  </a:moveTo>
                  <a:lnTo>
                    <a:pt x="8640" y="21600"/>
                  </a:lnTo>
                  <a:lnTo>
                    <a:pt x="21600" y="10232"/>
                  </a:lnTo>
                  <a:lnTo>
                    <a:pt x="8640" y="0"/>
                  </a:lnTo>
                  <a:lnTo>
                    <a:pt x="0" y="5684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" name="Freeform 64"/>
            <p:cNvSpPr/>
            <p:nvPr/>
          </p:nvSpPr>
          <p:spPr>
            <a:xfrm>
              <a:off x="20681078" y="7772614"/>
              <a:ext cx="63298" cy="20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16" y="10629"/>
                  </a:moveTo>
                  <a:lnTo>
                    <a:pt x="21600" y="17143"/>
                  </a:lnTo>
                  <a:lnTo>
                    <a:pt x="14779" y="21600"/>
                  </a:lnTo>
                  <a:lnTo>
                    <a:pt x="1137" y="20914"/>
                  </a:lnTo>
                  <a:lnTo>
                    <a:pt x="6821" y="13714"/>
                  </a:lnTo>
                  <a:lnTo>
                    <a:pt x="0" y="8571"/>
                  </a:lnTo>
                  <a:lnTo>
                    <a:pt x="3411" y="4114"/>
                  </a:lnTo>
                  <a:lnTo>
                    <a:pt x="15916" y="0"/>
                  </a:lnTo>
                  <a:lnTo>
                    <a:pt x="19326" y="5486"/>
                  </a:lnTo>
                  <a:lnTo>
                    <a:pt x="15916" y="10629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" name="Freeform 65"/>
            <p:cNvSpPr/>
            <p:nvPr/>
          </p:nvSpPr>
          <p:spPr>
            <a:xfrm>
              <a:off x="20724378" y="7346200"/>
              <a:ext cx="39977" cy="116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2600" y="12960"/>
                  </a:lnTo>
                  <a:lnTo>
                    <a:pt x="12600" y="0"/>
                  </a:lnTo>
                  <a:lnTo>
                    <a:pt x="0" y="1234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4" name="Freeform 66"/>
            <p:cNvSpPr/>
            <p:nvPr/>
          </p:nvSpPr>
          <p:spPr>
            <a:xfrm>
              <a:off x="20331286" y="6096941"/>
              <a:ext cx="129925" cy="289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23" y="8690"/>
                  </a:moveTo>
                  <a:lnTo>
                    <a:pt x="11631" y="5710"/>
                  </a:lnTo>
                  <a:lnTo>
                    <a:pt x="12185" y="2234"/>
                  </a:lnTo>
                  <a:lnTo>
                    <a:pt x="7200" y="0"/>
                  </a:lnTo>
                  <a:lnTo>
                    <a:pt x="4985" y="3476"/>
                  </a:lnTo>
                  <a:lnTo>
                    <a:pt x="0" y="5710"/>
                  </a:lnTo>
                  <a:lnTo>
                    <a:pt x="4985" y="7945"/>
                  </a:lnTo>
                  <a:lnTo>
                    <a:pt x="8308" y="10676"/>
                  </a:lnTo>
                  <a:lnTo>
                    <a:pt x="7200" y="14400"/>
                  </a:lnTo>
                  <a:lnTo>
                    <a:pt x="6646" y="19366"/>
                  </a:lnTo>
                  <a:lnTo>
                    <a:pt x="12185" y="21600"/>
                  </a:lnTo>
                  <a:lnTo>
                    <a:pt x="17169" y="20110"/>
                  </a:lnTo>
                  <a:lnTo>
                    <a:pt x="17169" y="15145"/>
                  </a:lnTo>
                  <a:lnTo>
                    <a:pt x="21600" y="12910"/>
                  </a:lnTo>
                  <a:lnTo>
                    <a:pt x="17723" y="869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" name="Freeform 67"/>
            <p:cNvSpPr/>
            <p:nvPr/>
          </p:nvSpPr>
          <p:spPr>
            <a:xfrm>
              <a:off x="20497854" y="6533339"/>
              <a:ext cx="46640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518"/>
                  </a:moveTo>
                  <a:lnTo>
                    <a:pt x="12343" y="21600"/>
                  </a:lnTo>
                  <a:lnTo>
                    <a:pt x="21600" y="10165"/>
                  </a:lnTo>
                  <a:lnTo>
                    <a:pt x="0" y="0"/>
                  </a:lnTo>
                  <a:lnTo>
                    <a:pt x="0" y="16518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" name="Freeform 68"/>
            <p:cNvSpPr/>
            <p:nvPr/>
          </p:nvSpPr>
          <p:spPr>
            <a:xfrm>
              <a:off x="17652872" y="2149271"/>
              <a:ext cx="2728386" cy="387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70" y="17847"/>
                  </a:moveTo>
                  <a:cubicBezTo>
                    <a:pt x="11970" y="17847"/>
                    <a:pt x="12162" y="18198"/>
                    <a:pt x="12277" y="18279"/>
                  </a:cubicBezTo>
                  <a:cubicBezTo>
                    <a:pt x="12968" y="18603"/>
                    <a:pt x="12968" y="18603"/>
                    <a:pt x="12968" y="18603"/>
                  </a:cubicBezTo>
                  <a:cubicBezTo>
                    <a:pt x="13697" y="18873"/>
                    <a:pt x="13697" y="18873"/>
                    <a:pt x="13697" y="18873"/>
                  </a:cubicBezTo>
                  <a:cubicBezTo>
                    <a:pt x="14809" y="19116"/>
                    <a:pt x="14809" y="19116"/>
                    <a:pt x="14809" y="19116"/>
                  </a:cubicBezTo>
                  <a:cubicBezTo>
                    <a:pt x="15308" y="19170"/>
                    <a:pt x="15308" y="19170"/>
                    <a:pt x="15308" y="19170"/>
                  </a:cubicBezTo>
                  <a:cubicBezTo>
                    <a:pt x="15768" y="19386"/>
                    <a:pt x="15768" y="19386"/>
                    <a:pt x="15768" y="19386"/>
                  </a:cubicBezTo>
                  <a:cubicBezTo>
                    <a:pt x="16037" y="19656"/>
                    <a:pt x="16037" y="19656"/>
                    <a:pt x="16037" y="19656"/>
                  </a:cubicBezTo>
                  <a:cubicBezTo>
                    <a:pt x="17034" y="20034"/>
                    <a:pt x="17034" y="20034"/>
                    <a:pt x="17034" y="20034"/>
                  </a:cubicBezTo>
                  <a:cubicBezTo>
                    <a:pt x="17879" y="20277"/>
                    <a:pt x="17879" y="20277"/>
                    <a:pt x="17879" y="20277"/>
                  </a:cubicBezTo>
                  <a:cubicBezTo>
                    <a:pt x="18761" y="20574"/>
                    <a:pt x="18761" y="20574"/>
                    <a:pt x="18761" y="20574"/>
                  </a:cubicBezTo>
                  <a:cubicBezTo>
                    <a:pt x="19221" y="20898"/>
                    <a:pt x="19221" y="20898"/>
                    <a:pt x="19221" y="20898"/>
                  </a:cubicBezTo>
                  <a:cubicBezTo>
                    <a:pt x="19720" y="20898"/>
                    <a:pt x="19720" y="20898"/>
                    <a:pt x="19720" y="20898"/>
                  </a:cubicBezTo>
                  <a:cubicBezTo>
                    <a:pt x="20104" y="21141"/>
                    <a:pt x="20104" y="21141"/>
                    <a:pt x="20104" y="21141"/>
                  </a:cubicBezTo>
                  <a:cubicBezTo>
                    <a:pt x="20564" y="21330"/>
                    <a:pt x="20564" y="21330"/>
                    <a:pt x="20564" y="21330"/>
                  </a:cubicBezTo>
                  <a:cubicBezTo>
                    <a:pt x="21331" y="21330"/>
                    <a:pt x="21331" y="21330"/>
                    <a:pt x="21331" y="2133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222"/>
                    <a:pt x="21600" y="21222"/>
                    <a:pt x="21600" y="21222"/>
                  </a:cubicBezTo>
                  <a:cubicBezTo>
                    <a:pt x="21485" y="20736"/>
                    <a:pt x="21485" y="20736"/>
                    <a:pt x="21485" y="20736"/>
                  </a:cubicBezTo>
                  <a:cubicBezTo>
                    <a:pt x="21216" y="19980"/>
                    <a:pt x="21216" y="19980"/>
                    <a:pt x="21216" y="19980"/>
                  </a:cubicBezTo>
                  <a:cubicBezTo>
                    <a:pt x="21101" y="19413"/>
                    <a:pt x="21101" y="19413"/>
                    <a:pt x="21101" y="19413"/>
                  </a:cubicBezTo>
                  <a:cubicBezTo>
                    <a:pt x="20641" y="19089"/>
                    <a:pt x="20641" y="19089"/>
                    <a:pt x="20641" y="19089"/>
                  </a:cubicBezTo>
                  <a:cubicBezTo>
                    <a:pt x="19950" y="18630"/>
                    <a:pt x="19950" y="18630"/>
                    <a:pt x="19950" y="18630"/>
                  </a:cubicBezTo>
                  <a:cubicBezTo>
                    <a:pt x="19528" y="18495"/>
                    <a:pt x="19528" y="18495"/>
                    <a:pt x="19528" y="18495"/>
                  </a:cubicBezTo>
                  <a:cubicBezTo>
                    <a:pt x="19260" y="17847"/>
                    <a:pt x="19260" y="17847"/>
                    <a:pt x="19260" y="17847"/>
                  </a:cubicBezTo>
                  <a:cubicBezTo>
                    <a:pt x="19490" y="17523"/>
                    <a:pt x="19490" y="17523"/>
                    <a:pt x="19490" y="17523"/>
                  </a:cubicBezTo>
                  <a:cubicBezTo>
                    <a:pt x="19490" y="17199"/>
                    <a:pt x="19490" y="17199"/>
                    <a:pt x="19490" y="17199"/>
                  </a:cubicBezTo>
                  <a:cubicBezTo>
                    <a:pt x="20027" y="17145"/>
                    <a:pt x="20027" y="17145"/>
                    <a:pt x="20027" y="17145"/>
                  </a:cubicBezTo>
                  <a:cubicBezTo>
                    <a:pt x="20027" y="16929"/>
                    <a:pt x="20027" y="16929"/>
                    <a:pt x="20027" y="16929"/>
                  </a:cubicBezTo>
                  <a:cubicBezTo>
                    <a:pt x="19298" y="16794"/>
                    <a:pt x="19298" y="16794"/>
                    <a:pt x="19298" y="16794"/>
                  </a:cubicBezTo>
                  <a:cubicBezTo>
                    <a:pt x="19068" y="16659"/>
                    <a:pt x="19068" y="16659"/>
                    <a:pt x="19068" y="16659"/>
                  </a:cubicBezTo>
                  <a:cubicBezTo>
                    <a:pt x="18646" y="16524"/>
                    <a:pt x="18646" y="16524"/>
                    <a:pt x="18646" y="16524"/>
                  </a:cubicBezTo>
                  <a:cubicBezTo>
                    <a:pt x="18109" y="15984"/>
                    <a:pt x="18109" y="15984"/>
                    <a:pt x="18109" y="15984"/>
                  </a:cubicBezTo>
                  <a:cubicBezTo>
                    <a:pt x="17955" y="15255"/>
                    <a:pt x="17955" y="15255"/>
                    <a:pt x="17955" y="15255"/>
                  </a:cubicBezTo>
                  <a:cubicBezTo>
                    <a:pt x="18185" y="14850"/>
                    <a:pt x="18185" y="14850"/>
                    <a:pt x="18185" y="14850"/>
                  </a:cubicBezTo>
                  <a:cubicBezTo>
                    <a:pt x="18646" y="14661"/>
                    <a:pt x="18646" y="14661"/>
                    <a:pt x="18646" y="14661"/>
                  </a:cubicBezTo>
                  <a:cubicBezTo>
                    <a:pt x="18953" y="14526"/>
                    <a:pt x="18953" y="14526"/>
                    <a:pt x="18953" y="14526"/>
                  </a:cubicBezTo>
                  <a:cubicBezTo>
                    <a:pt x="18761" y="14202"/>
                    <a:pt x="18761" y="14202"/>
                    <a:pt x="18761" y="14202"/>
                  </a:cubicBezTo>
                  <a:cubicBezTo>
                    <a:pt x="18262" y="13905"/>
                    <a:pt x="18262" y="13905"/>
                    <a:pt x="18262" y="13905"/>
                  </a:cubicBezTo>
                  <a:cubicBezTo>
                    <a:pt x="17380" y="13986"/>
                    <a:pt x="17380" y="13986"/>
                    <a:pt x="17380" y="13986"/>
                  </a:cubicBezTo>
                  <a:cubicBezTo>
                    <a:pt x="16996" y="13716"/>
                    <a:pt x="16996" y="13716"/>
                    <a:pt x="16996" y="13716"/>
                  </a:cubicBezTo>
                  <a:cubicBezTo>
                    <a:pt x="16536" y="13635"/>
                    <a:pt x="16536" y="13635"/>
                    <a:pt x="16536" y="13635"/>
                  </a:cubicBezTo>
                  <a:cubicBezTo>
                    <a:pt x="15999" y="13014"/>
                    <a:pt x="15999" y="13014"/>
                    <a:pt x="15999" y="13014"/>
                  </a:cubicBezTo>
                  <a:cubicBezTo>
                    <a:pt x="15845" y="12582"/>
                    <a:pt x="15845" y="12582"/>
                    <a:pt x="15845" y="12582"/>
                  </a:cubicBezTo>
                  <a:cubicBezTo>
                    <a:pt x="16344" y="12474"/>
                    <a:pt x="16344" y="12474"/>
                    <a:pt x="16344" y="12474"/>
                  </a:cubicBezTo>
                  <a:cubicBezTo>
                    <a:pt x="16574" y="12123"/>
                    <a:pt x="16574" y="12123"/>
                    <a:pt x="16574" y="12123"/>
                  </a:cubicBezTo>
                  <a:cubicBezTo>
                    <a:pt x="16075" y="11772"/>
                    <a:pt x="16075" y="11772"/>
                    <a:pt x="16075" y="11772"/>
                  </a:cubicBezTo>
                  <a:cubicBezTo>
                    <a:pt x="15653" y="11772"/>
                    <a:pt x="15653" y="11772"/>
                    <a:pt x="15653" y="11772"/>
                  </a:cubicBezTo>
                  <a:cubicBezTo>
                    <a:pt x="15385" y="11961"/>
                    <a:pt x="15385" y="11961"/>
                    <a:pt x="15385" y="11961"/>
                  </a:cubicBezTo>
                  <a:cubicBezTo>
                    <a:pt x="14733" y="11853"/>
                    <a:pt x="14733" y="11853"/>
                    <a:pt x="14733" y="11853"/>
                  </a:cubicBezTo>
                  <a:cubicBezTo>
                    <a:pt x="14042" y="11529"/>
                    <a:pt x="14042" y="11529"/>
                    <a:pt x="14042" y="11529"/>
                  </a:cubicBezTo>
                  <a:cubicBezTo>
                    <a:pt x="13927" y="11124"/>
                    <a:pt x="13927" y="11124"/>
                    <a:pt x="13927" y="11124"/>
                  </a:cubicBezTo>
                  <a:cubicBezTo>
                    <a:pt x="13275" y="10638"/>
                    <a:pt x="13275" y="10638"/>
                    <a:pt x="13275" y="10638"/>
                  </a:cubicBezTo>
                  <a:cubicBezTo>
                    <a:pt x="13083" y="10908"/>
                    <a:pt x="13083" y="10908"/>
                    <a:pt x="13083" y="10908"/>
                  </a:cubicBezTo>
                  <a:cubicBezTo>
                    <a:pt x="12853" y="11097"/>
                    <a:pt x="12853" y="11097"/>
                    <a:pt x="12853" y="11097"/>
                  </a:cubicBezTo>
                  <a:cubicBezTo>
                    <a:pt x="12853" y="11232"/>
                    <a:pt x="12853" y="11232"/>
                    <a:pt x="12853" y="11232"/>
                  </a:cubicBezTo>
                  <a:cubicBezTo>
                    <a:pt x="13044" y="11556"/>
                    <a:pt x="13044" y="11556"/>
                    <a:pt x="13044" y="11556"/>
                  </a:cubicBezTo>
                  <a:cubicBezTo>
                    <a:pt x="12315" y="11556"/>
                    <a:pt x="12315" y="11556"/>
                    <a:pt x="12315" y="11556"/>
                  </a:cubicBezTo>
                  <a:cubicBezTo>
                    <a:pt x="11893" y="11259"/>
                    <a:pt x="11893" y="11259"/>
                    <a:pt x="11893" y="11259"/>
                  </a:cubicBezTo>
                  <a:cubicBezTo>
                    <a:pt x="11203" y="10989"/>
                    <a:pt x="11203" y="10989"/>
                    <a:pt x="11203" y="10989"/>
                  </a:cubicBezTo>
                  <a:cubicBezTo>
                    <a:pt x="11126" y="10584"/>
                    <a:pt x="11126" y="10584"/>
                    <a:pt x="11126" y="10584"/>
                  </a:cubicBezTo>
                  <a:cubicBezTo>
                    <a:pt x="11011" y="10098"/>
                    <a:pt x="11011" y="10098"/>
                    <a:pt x="11011" y="10098"/>
                  </a:cubicBezTo>
                  <a:cubicBezTo>
                    <a:pt x="10512" y="9747"/>
                    <a:pt x="10512" y="9747"/>
                    <a:pt x="10512" y="9747"/>
                  </a:cubicBezTo>
                  <a:cubicBezTo>
                    <a:pt x="10167" y="9504"/>
                    <a:pt x="10167" y="9504"/>
                    <a:pt x="10167" y="9504"/>
                  </a:cubicBezTo>
                  <a:cubicBezTo>
                    <a:pt x="9860" y="9288"/>
                    <a:pt x="9860" y="9288"/>
                    <a:pt x="9860" y="9288"/>
                  </a:cubicBezTo>
                  <a:cubicBezTo>
                    <a:pt x="9476" y="8829"/>
                    <a:pt x="9476" y="8829"/>
                    <a:pt x="9476" y="8829"/>
                  </a:cubicBezTo>
                  <a:cubicBezTo>
                    <a:pt x="9745" y="8640"/>
                    <a:pt x="9745" y="8640"/>
                    <a:pt x="9745" y="8640"/>
                  </a:cubicBezTo>
                  <a:cubicBezTo>
                    <a:pt x="9745" y="8154"/>
                    <a:pt x="9745" y="8154"/>
                    <a:pt x="9745" y="8154"/>
                  </a:cubicBezTo>
                  <a:cubicBezTo>
                    <a:pt x="10052" y="8154"/>
                    <a:pt x="10052" y="8154"/>
                    <a:pt x="10052" y="8154"/>
                  </a:cubicBezTo>
                  <a:cubicBezTo>
                    <a:pt x="10551" y="7830"/>
                    <a:pt x="10551" y="7830"/>
                    <a:pt x="10551" y="7830"/>
                  </a:cubicBezTo>
                  <a:cubicBezTo>
                    <a:pt x="10052" y="7668"/>
                    <a:pt x="10052" y="7668"/>
                    <a:pt x="10052" y="7668"/>
                  </a:cubicBezTo>
                  <a:cubicBezTo>
                    <a:pt x="10052" y="7344"/>
                    <a:pt x="10052" y="7344"/>
                    <a:pt x="10052" y="7344"/>
                  </a:cubicBezTo>
                  <a:cubicBezTo>
                    <a:pt x="9783" y="6804"/>
                    <a:pt x="9783" y="6804"/>
                    <a:pt x="9783" y="6804"/>
                  </a:cubicBezTo>
                  <a:cubicBezTo>
                    <a:pt x="10090" y="6804"/>
                    <a:pt x="10090" y="6804"/>
                    <a:pt x="10090" y="6804"/>
                  </a:cubicBezTo>
                  <a:cubicBezTo>
                    <a:pt x="10436" y="7047"/>
                    <a:pt x="10436" y="7047"/>
                    <a:pt x="10436" y="7047"/>
                  </a:cubicBezTo>
                  <a:cubicBezTo>
                    <a:pt x="10934" y="7209"/>
                    <a:pt x="10934" y="7209"/>
                    <a:pt x="10934" y="7209"/>
                  </a:cubicBezTo>
                  <a:cubicBezTo>
                    <a:pt x="10934" y="6912"/>
                    <a:pt x="10934" y="6912"/>
                    <a:pt x="10934" y="6912"/>
                  </a:cubicBezTo>
                  <a:cubicBezTo>
                    <a:pt x="10512" y="6453"/>
                    <a:pt x="10512" y="6453"/>
                    <a:pt x="10512" y="6453"/>
                  </a:cubicBezTo>
                  <a:cubicBezTo>
                    <a:pt x="10512" y="6183"/>
                    <a:pt x="10512" y="6183"/>
                    <a:pt x="10512" y="6183"/>
                  </a:cubicBezTo>
                  <a:cubicBezTo>
                    <a:pt x="10704" y="5670"/>
                    <a:pt x="10704" y="5670"/>
                    <a:pt x="10704" y="5670"/>
                  </a:cubicBezTo>
                  <a:cubicBezTo>
                    <a:pt x="10436" y="5481"/>
                    <a:pt x="10436" y="5481"/>
                    <a:pt x="10436" y="5481"/>
                  </a:cubicBezTo>
                  <a:cubicBezTo>
                    <a:pt x="10973" y="4941"/>
                    <a:pt x="10973" y="4941"/>
                    <a:pt x="10973" y="4941"/>
                  </a:cubicBezTo>
                  <a:cubicBezTo>
                    <a:pt x="11280" y="4401"/>
                    <a:pt x="11280" y="4401"/>
                    <a:pt x="11280" y="4401"/>
                  </a:cubicBezTo>
                  <a:cubicBezTo>
                    <a:pt x="11932" y="4266"/>
                    <a:pt x="11932" y="4266"/>
                    <a:pt x="11932" y="4266"/>
                  </a:cubicBezTo>
                  <a:cubicBezTo>
                    <a:pt x="12392" y="4428"/>
                    <a:pt x="12392" y="4428"/>
                    <a:pt x="12392" y="4428"/>
                  </a:cubicBezTo>
                  <a:cubicBezTo>
                    <a:pt x="12814" y="4158"/>
                    <a:pt x="12814" y="4158"/>
                    <a:pt x="12814" y="4158"/>
                  </a:cubicBezTo>
                  <a:cubicBezTo>
                    <a:pt x="12546" y="3942"/>
                    <a:pt x="12546" y="3942"/>
                    <a:pt x="12546" y="3942"/>
                  </a:cubicBezTo>
                  <a:cubicBezTo>
                    <a:pt x="12124" y="3618"/>
                    <a:pt x="12124" y="3618"/>
                    <a:pt x="12124" y="3618"/>
                  </a:cubicBezTo>
                  <a:cubicBezTo>
                    <a:pt x="11855" y="2889"/>
                    <a:pt x="11855" y="2889"/>
                    <a:pt x="11855" y="2889"/>
                  </a:cubicBezTo>
                  <a:cubicBezTo>
                    <a:pt x="11855" y="2376"/>
                    <a:pt x="11855" y="2376"/>
                    <a:pt x="11855" y="2376"/>
                  </a:cubicBezTo>
                  <a:cubicBezTo>
                    <a:pt x="11356" y="2052"/>
                    <a:pt x="11356" y="2052"/>
                    <a:pt x="11356" y="2052"/>
                  </a:cubicBezTo>
                  <a:cubicBezTo>
                    <a:pt x="11126" y="1512"/>
                    <a:pt x="11126" y="1512"/>
                    <a:pt x="11126" y="1512"/>
                  </a:cubicBezTo>
                  <a:cubicBezTo>
                    <a:pt x="10973" y="918"/>
                    <a:pt x="10973" y="918"/>
                    <a:pt x="10973" y="918"/>
                  </a:cubicBezTo>
                  <a:cubicBezTo>
                    <a:pt x="10742" y="486"/>
                    <a:pt x="10742" y="486"/>
                    <a:pt x="10742" y="486"/>
                  </a:cubicBezTo>
                  <a:cubicBezTo>
                    <a:pt x="10589" y="0"/>
                    <a:pt x="10589" y="0"/>
                    <a:pt x="10589" y="0"/>
                  </a:cubicBezTo>
                  <a:cubicBezTo>
                    <a:pt x="10282" y="270"/>
                    <a:pt x="10282" y="270"/>
                    <a:pt x="10282" y="270"/>
                  </a:cubicBezTo>
                  <a:cubicBezTo>
                    <a:pt x="9860" y="297"/>
                    <a:pt x="9860" y="297"/>
                    <a:pt x="9860" y="297"/>
                  </a:cubicBezTo>
                  <a:cubicBezTo>
                    <a:pt x="9515" y="81"/>
                    <a:pt x="9515" y="81"/>
                    <a:pt x="9515" y="81"/>
                  </a:cubicBezTo>
                  <a:cubicBezTo>
                    <a:pt x="9131" y="162"/>
                    <a:pt x="9131" y="162"/>
                    <a:pt x="9131" y="162"/>
                  </a:cubicBezTo>
                  <a:cubicBezTo>
                    <a:pt x="9054" y="621"/>
                    <a:pt x="9054" y="621"/>
                    <a:pt x="9054" y="621"/>
                  </a:cubicBezTo>
                  <a:cubicBezTo>
                    <a:pt x="8863" y="1080"/>
                    <a:pt x="8863" y="1080"/>
                    <a:pt x="8863" y="1080"/>
                  </a:cubicBezTo>
                  <a:cubicBezTo>
                    <a:pt x="8479" y="1512"/>
                    <a:pt x="8479" y="1512"/>
                    <a:pt x="8479" y="1512"/>
                  </a:cubicBezTo>
                  <a:cubicBezTo>
                    <a:pt x="8479" y="1512"/>
                    <a:pt x="8671" y="1647"/>
                    <a:pt x="8671" y="1728"/>
                  </a:cubicBezTo>
                  <a:cubicBezTo>
                    <a:pt x="8671" y="1809"/>
                    <a:pt x="8440" y="2295"/>
                    <a:pt x="8440" y="2295"/>
                  </a:cubicBezTo>
                  <a:cubicBezTo>
                    <a:pt x="8172" y="2700"/>
                    <a:pt x="8172" y="2700"/>
                    <a:pt x="8172" y="2700"/>
                  </a:cubicBezTo>
                  <a:cubicBezTo>
                    <a:pt x="7750" y="2862"/>
                    <a:pt x="7750" y="2862"/>
                    <a:pt x="7750" y="2862"/>
                  </a:cubicBezTo>
                  <a:cubicBezTo>
                    <a:pt x="7443" y="2673"/>
                    <a:pt x="7443" y="2673"/>
                    <a:pt x="7443" y="2673"/>
                  </a:cubicBezTo>
                  <a:cubicBezTo>
                    <a:pt x="7059" y="2754"/>
                    <a:pt x="7059" y="2754"/>
                    <a:pt x="7059" y="2754"/>
                  </a:cubicBezTo>
                  <a:cubicBezTo>
                    <a:pt x="6714" y="2997"/>
                    <a:pt x="6714" y="2997"/>
                    <a:pt x="6714" y="2997"/>
                  </a:cubicBezTo>
                  <a:cubicBezTo>
                    <a:pt x="6254" y="3051"/>
                    <a:pt x="6254" y="3051"/>
                    <a:pt x="6254" y="3051"/>
                  </a:cubicBezTo>
                  <a:cubicBezTo>
                    <a:pt x="5870" y="3429"/>
                    <a:pt x="5870" y="3429"/>
                    <a:pt x="5870" y="3429"/>
                  </a:cubicBezTo>
                  <a:cubicBezTo>
                    <a:pt x="5563" y="3213"/>
                    <a:pt x="5563" y="3213"/>
                    <a:pt x="5563" y="3213"/>
                  </a:cubicBezTo>
                  <a:cubicBezTo>
                    <a:pt x="5410" y="2916"/>
                    <a:pt x="5410" y="2916"/>
                    <a:pt x="5410" y="2916"/>
                  </a:cubicBezTo>
                  <a:cubicBezTo>
                    <a:pt x="5218" y="2619"/>
                    <a:pt x="5218" y="2619"/>
                    <a:pt x="5218" y="2619"/>
                  </a:cubicBezTo>
                  <a:cubicBezTo>
                    <a:pt x="5064" y="2241"/>
                    <a:pt x="5064" y="2241"/>
                    <a:pt x="5064" y="2241"/>
                  </a:cubicBezTo>
                  <a:cubicBezTo>
                    <a:pt x="4757" y="2187"/>
                    <a:pt x="4757" y="2187"/>
                    <a:pt x="4757" y="2187"/>
                  </a:cubicBezTo>
                  <a:cubicBezTo>
                    <a:pt x="4297" y="2403"/>
                    <a:pt x="4297" y="2403"/>
                    <a:pt x="4297" y="2403"/>
                  </a:cubicBezTo>
                  <a:cubicBezTo>
                    <a:pt x="4028" y="2592"/>
                    <a:pt x="4028" y="2592"/>
                    <a:pt x="4028" y="2592"/>
                  </a:cubicBezTo>
                  <a:cubicBezTo>
                    <a:pt x="3683" y="2484"/>
                    <a:pt x="3683" y="2484"/>
                    <a:pt x="3683" y="2484"/>
                  </a:cubicBezTo>
                  <a:cubicBezTo>
                    <a:pt x="3069" y="2538"/>
                    <a:pt x="3069" y="2538"/>
                    <a:pt x="3069" y="2538"/>
                  </a:cubicBezTo>
                  <a:cubicBezTo>
                    <a:pt x="3184" y="2808"/>
                    <a:pt x="3184" y="2808"/>
                    <a:pt x="3184" y="2808"/>
                  </a:cubicBezTo>
                  <a:cubicBezTo>
                    <a:pt x="2993" y="3024"/>
                    <a:pt x="2993" y="3024"/>
                    <a:pt x="2993" y="3024"/>
                  </a:cubicBezTo>
                  <a:cubicBezTo>
                    <a:pt x="2724" y="2970"/>
                    <a:pt x="2724" y="2970"/>
                    <a:pt x="2724" y="2970"/>
                  </a:cubicBezTo>
                  <a:cubicBezTo>
                    <a:pt x="2110" y="3105"/>
                    <a:pt x="2110" y="3105"/>
                    <a:pt x="2110" y="3105"/>
                  </a:cubicBezTo>
                  <a:cubicBezTo>
                    <a:pt x="2110" y="3429"/>
                    <a:pt x="2110" y="3429"/>
                    <a:pt x="2110" y="3429"/>
                  </a:cubicBezTo>
                  <a:cubicBezTo>
                    <a:pt x="1842" y="3564"/>
                    <a:pt x="1842" y="3564"/>
                    <a:pt x="1842" y="3564"/>
                  </a:cubicBezTo>
                  <a:cubicBezTo>
                    <a:pt x="1650" y="3942"/>
                    <a:pt x="1650" y="3942"/>
                    <a:pt x="1650" y="3942"/>
                  </a:cubicBezTo>
                  <a:cubicBezTo>
                    <a:pt x="1228" y="3915"/>
                    <a:pt x="1228" y="3915"/>
                    <a:pt x="1228" y="3915"/>
                  </a:cubicBezTo>
                  <a:cubicBezTo>
                    <a:pt x="729" y="4185"/>
                    <a:pt x="729" y="4185"/>
                    <a:pt x="729" y="4185"/>
                  </a:cubicBezTo>
                  <a:cubicBezTo>
                    <a:pt x="921" y="4320"/>
                    <a:pt x="921" y="4320"/>
                    <a:pt x="921" y="4320"/>
                  </a:cubicBezTo>
                  <a:cubicBezTo>
                    <a:pt x="652" y="4509"/>
                    <a:pt x="652" y="4509"/>
                    <a:pt x="652" y="4509"/>
                  </a:cubicBezTo>
                  <a:cubicBezTo>
                    <a:pt x="230" y="4671"/>
                    <a:pt x="230" y="4671"/>
                    <a:pt x="230" y="4671"/>
                  </a:cubicBezTo>
                  <a:cubicBezTo>
                    <a:pt x="0" y="4995"/>
                    <a:pt x="0" y="4995"/>
                    <a:pt x="0" y="4995"/>
                  </a:cubicBezTo>
                  <a:cubicBezTo>
                    <a:pt x="0" y="5292"/>
                    <a:pt x="0" y="5292"/>
                    <a:pt x="0" y="5292"/>
                  </a:cubicBezTo>
                  <a:cubicBezTo>
                    <a:pt x="192" y="5454"/>
                    <a:pt x="192" y="5454"/>
                    <a:pt x="192" y="5454"/>
                  </a:cubicBezTo>
                  <a:cubicBezTo>
                    <a:pt x="844" y="5508"/>
                    <a:pt x="844" y="5508"/>
                    <a:pt x="844" y="5508"/>
                  </a:cubicBezTo>
                  <a:cubicBezTo>
                    <a:pt x="844" y="5697"/>
                    <a:pt x="844" y="5697"/>
                    <a:pt x="844" y="5697"/>
                  </a:cubicBezTo>
                  <a:cubicBezTo>
                    <a:pt x="1036" y="5805"/>
                    <a:pt x="1036" y="5805"/>
                    <a:pt x="1036" y="5805"/>
                  </a:cubicBezTo>
                  <a:cubicBezTo>
                    <a:pt x="882" y="6048"/>
                    <a:pt x="882" y="6048"/>
                    <a:pt x="882" y="6048"/>
                  </a:cubicBezTo>
                  <a:cubicBezTo>
                    <a:pt x="1496" y="6237"/>
                    <a:pt x="1496" y="6237"/>
                    <a:pt x="1496" y="6237"/>
                  </a:cubicBezTo>
                  <a:cubicBezTo>
                    <a:pt x="1573" y="6507"/>
                    <a:pt x="1573" y="6507"/>
                    <a:pt x="1573" y="6507"/>
                  </a:cubicBezTo>
                  <a:cubicBezTo>
                    <a:pt x="2187" y="6426"/>
                    <a:pt x="2187" y="6426"/>
                    <a:pt x="2187" y="6426"/>
                  </a:cubicBezTo>
                  <a:cubicBezTo>
                    <a:pt x="2379" y="6750"/>
                    <a:pt x="2379" y="6750"/>
                    <a:pt x="2379" y="6750"/>
                  </a:cubicBezTo>
                  <a:cubicBezTo>
                    <a:pt x="2801" y="6885"/>
                    <a:pt x="2801" y="6885"/>
                    <a:pt x="2801" y="6885"/>
                  </a:cubicBezTo>
                  <a:cubicBezTo>
                    <a:pt x="2801" y="6885"/>
                    <a:pt x="2839" y="7074"/>
                    <a:pt x="2839" y="7128"/>
                  </a:cubicBezTo>
                  <a:cubicBezTo>
                    <a:pt x="2839" y="7182"/>
                    <a:pt x="3146" y="7344"/>
                    <a:pt x="3146" y="7344"/>
                  </a:cubicBezTo>
                  <a:cubicBezTo>
                    <a:pt x="3530" y="7263"/>
                    <a:pt x="3530" y="7263"/>
                    <a:pt x="3530" y="7263"/>
                  </a:cubicBezTo>
                  <a:cubicBezTo>
                    <a:pt x="3952" y="7263"/>
                    <a:pt x="3952" y="7263"/>
                    <a:pt x="3952" y="7263"/>
                  </a:cubicBezTo>
                  <a:cubicBezTo>
                    <a:pt x="4028" y="7479"/>
                    <a:pt x="4028" y="7479"/>
                    <a:pt x="4028" y="7479"/>
                  </a:cubicBezTo>
                  <a:cubicBezTo>
                    <a:pt x="4335" y="7479"/>
                    <a:pt x="4335" y="7479"/>
                    <a:pt x="4335" y="7479"/>
                  </a:cubicBezTo>
                  <a:cubicBezTo>
                    <a:pt x="4527" y="7668"/>
                    <a:pt x="4527" y="7668"/>
                    <a:pt x="4527" y="7668"/>
                  </a:cubicBezTo>
                  <a:cubicBezTo>
                    <a:pt x="4374" y="8046"/>
                    <a:pt x="4374" y="8046"/>
                    <a:pt x="4374" y="8046"/>
                  </a:cubicBezTo>
                  <a:cubicBezTo>
                    <a:pt x="4604" y="8046"/>
                    <a:pt x="4604" y="8046"/>
                    <a:pt x="4604" y="8046"/>
                  </a:cubicBezTo>
                  <a:cubicBezTo>
                    <a:pt x="4796" y="7857"/>
                    <a:pt x="4796" y="7857"/>
                    <a:pt x="4796" y="7857"/>
                  </a:cubicBezTo>
                  <a:cubicBezTo>
                    <a:pt x="4949" y="7992"/>
                    <a:pt x="4949" y="7992"/>
                    <a:pt x="4949" y="7992"/>
                  </a:cubicBezTo>
                  <a:cubicBezTo>
                    <a:pt x="4949" y="8235"/>
                    <a:pt x="4949" y="8235"/>
                    <a:pt x="4949" y="8235"/>
                  </a:cubicBezTo>
                  <a:cubicBezTo>
                    <a:pt x="5486" y="8262"/>
                    <a:pt x="5486" y="8262"/>
                    <a:pt x="5486" y="8262"/>
                  </a:cubicBezTo>
                  <a:cubicBezTo>
                    <a:pt x="5755" y="8019"/>
                    <a:pt x="5755" y="8019"/>
                    <a:pt x="5755" y="8019"/>
                  </a:cubicBezTo>
                  <a:cubicBezTo>
                    <a:pt x="5985" y="8046"/>
                    <a:pt x="5985" y="8046"/>
                    <a:pt x="5985" y="8046"/>
                  </a:cubicBezTo>
                  <a:cubicBezTo>
                    <a:pt x="6023" y="7803"/>
                    <a:pt x="6023" y="7803"/>
                    <a:pt x="6023" y="7803"/>
                  </a:cubicBezTo>
                  <a:cubicBezTo>
                    <a:pt x="5525" y="7803"/>
                    <a:pt x="5525" y="7803"/>
                    <a:pt x="5525" y="7803"/>
                  </a:cubicBezTo>
                  <a:cubicBezTo>
                    <a:pt x="5103" y="7506"/>
                    <a:pt x="5103" y="7506"/>
                    <a:pt x="5103" y="7506"/>
                  </a:cubicBezTo>
                  <a:cubicBezTo>
                    <a:pt x="4642" y="7209"/>
                    <a:pt x="4642" y="7209"/>
                    <a:pt x="4642" y="7209"/>
                  </a:cubicBezTo>
                  <a:cubicBezTo>
                    <a:pt x="4335" y="6993"/>
                    <a:pt x="4335" y="6993"/>
                    <a:pt x="4335" y="6993"/>
                  </a:cubicBezTo>
                  <a:cubicBezTo>
                    <a:pt x="4489" y="6723"/>
                    <a:pt x="4489" y="6723"/>
                    <a:pt x="4489" y="6723"/>
                  </a:cubicBezTo>
                  <a:cubicBezTo>
                    <a:pt x="4489" y="6345"/>
                    <a:pt x="4489" y="6345"/>
                    <a:pt x="4489" y="6345"/>
                  </a:cubicBezTo>
                  <a:cubicBezTo>
                    <a:pt x="5064" y="6129"/>
                    <a:pt x="5064" y="6129"/>
                    <a:pt x="5064" y="6129"/>
                  </a:cubicBezTo>
                  <a:cubicBezTo>
                    <a:pt x="5448" y="5832"/>
                    <a:pt x="5448" y="5832"/>
                    <a:pt x="5448" y="5832"/>
                  </a:cubicBezTo>
                  <a:cubicBezTo>
                    <a:pt x="5601" y="5967"/>
                    <a:pt x="5601" y="5967"/>
                    <a:pt x="5601" y="5967"/>
                  </a:cubicBezTo>
                  <a:cubicBezTo>
                    <a:pt x="5141" y="6291"/>
                    <a:pt x="5141" y="6291"/>
                    <a:pt x="5141" y="6291"/>
                  </a:cubicBezTo>
                  <a:cubicBezTo>
                    <a:pt x="5141" y="6696"/>
                    <a:pt x="5141" y="6696"/>
                    <a:pt x="5141" y="6696"/>
                  </a:cubicBezTo>
                  <a:cubicBezTo>
                    <a:pt x="5678" y="6939"/>
                    <a:pt x="5678" y="6939"/>
                    <a:pt x="5678" y="6939"/>
                  </a:cubicBezTo>
                  <a:cubicBezTo>
                    <a:pt x="6023" y="7263"/>
                    <a:pt x="6023" y="7263"/>
                    <a:pt x="6023" y="7263"/>
                  </a:cubicBezTo>
                  <a:cubicBezTo>
                    <a:pt x="6330" y="7452"/>
                    <a:pt x="6330" y="7452"/>
                    <a:pt x="6330" y="7452"/>
                  </a:cubicBezTo>
                  <a:cubicBezTo>
                    <a:pt x="6637" y="7533"/>
                    <a:pt x="6637" y="7533"/>
                    <a:pt x="6637" y="7533"/>
                  </a:cubicBezTo>
                  <a:cubicBezTo>
                    <a:pt x="6983" y="7533"/>
                    <a:pt x="6983" y="7533"/>
                    <a:pt x="6983" y="7533"/>
                  </a:cubicBezTo>
                  <a:cubicBezTo>
                    <a:pt x="7290" y="7992"/>
                    <a:pt x="7290" y="7992"/>
                    <a:pt x="7290" y="7992"/>
                  </a:cubicBezTo>
                  <a:cubicBezTo>
                    <a:pt x="7596" y="8208"/>
                    <a:pt x="7596" y="8208"/>
                    <a:pt x="7596" y="8208"/>
                  </a:cubicBezTo>
                  <a:cubicBezTo>
                    <a:pt x="7596" y="8505"/>
                    <a:pt x="7596" y="8505"/>
                    <a:pt x="7596" y="8505"/>
                  </a:cubicBezTo>
                  <a:cubicBezTo>
                    <a:pt x="7596" y="8775"/>
                    <a:pt x="7596" y="8775"/>
                    <a:pt x="7596" y="8775"/>
                  </a:cubicBezTo>
                  <a:cubicBezTo>
                    <a:pt x="7443" y="9207"/>
                    <a:pt x="7443" y="9207"/>
                    <a:pt x="7443" y="9207"/>
                  </a:cubicBezTo>
                  <a:cubicBezTo>
                    <a:pt x="7443" y="9558"/>
                    <a:pt x="7443" y="9558"/>
                    <a:pt x="7443" y="9558"/>
                  </a:cubicBezTo>
                  <a:cubicBezTo>
                    <a:pt x="7750" y="9747"/>
                    <a:pt x="7750" y="9747"/>
                    <a:pt x="7750" y="9747"/>
                  </a:cubicBezTo>
                  <a:cubicBezTo>
                    <a:pt x="8057" y="10395"/>
                    <a:pt x="8057" y="10395"/>
                    <a:pt x="8057" y="10395"/>
                  </a:cubicBezTo>
                  <a:cubicBezTo>
                    <a:pt x="8325" y="10854"/>
                    <a:pt x="8325" y="10854"/>
                    <a:pt x="8325" y="10854"/>
                  </a:cubicBezTo>
                  <a:cubicBezTo>
                    <a:pt x="8556" y="11421"/>
                    <a:pt x="8556" y="11421"/>
                    <a:pt x="8556" y="11421"/>
                  </a:cubicBezTo>
                  <a:cubicBezTo>
                    <a:pt x="8747" y="12015"/>
                    <a:pt x="8747" y="12015"/>
                    <a:pt x="8747" y="12015"/>
                  </a:cubicBezTo>
                  <a:cubicBezTo>
                    <a:pt x="9246" y="12447"/>
                    <a:pt x="9246" y="12447"/>
                    <a:pt x="9246" y="12447"/>
                  </a:cubicBezTo>
                  <a:cubicBezTo>
                    <a:pt x="9553" y="13122"/>
                    <a:pt x="9553" y="13122"/>
                    <a:pt x="9553" y="13122"/>
                  </a:cubicBezTo>
                  <a:cubicBezTo>
                    <a:pt x="9668" y="13689"/>
                    <a:pt x="9668" y="13689"/>
                    <a:pt x="9668" y="13689"/>
                  </a:cubicBezTo>
                  <a:cubicBezTo>
                    <a:pt x="9937" y="14229"/>
                    <a:pt x="9937" y="14229"/>
                    <a:pt x="9937" y="14229"/>
                  </a:cubicBezTo>
                  <a:cubicBezTo>
                    <a:pt x="9745" y="14364"/>
                    <a:pt x="9745" y="14364"/>
                    <a:pt x="9745" y="14364"/>
                  </a:cubicBezTo>
                  <a:cubicBezTo>
                    <a:pt x="9515" y="14526"/>
                    <a:pt x="9515" y="14526"/>
                    <a:pt x="9515" y="14526"/>
                  </a:cubicBezTo>
                  <a:cubicBezTo>
                    <a:pt x="9745" y="14823"/>
                    <a:pt x="9745" y="14823"/>
                    <a:pt x="9745" y="14823"/>
                  </a:cubicBezTo>
                  <a:cubicBezTo>
                    <a:pt x="9591" y="15093"/>
                    <a:pt x="9591" y="15093"/>
                    <a:pt x="9591" y="15093"/>
                  </a:cubicBezTo>
                  <a:cubicBezTo>
                    <a:pt x="9361" y="15255"/>
                    <a:pt x="9361" y="15255"/>
                    <a:pt x="9361" y="15255"/>
                  </a:cubicBezTo>
                  <a:cubicBezTo>
                    <a:pt x="9361" y="15417"/>
                    <a:pt x="9361" y="15417"/>
                    <a:pt x="9361" y="15417"/>
                  </a:cubicBezTo>
                  <a:cubicBezTo>
                    <a:pt x="9822" y="15471"/>
                    <a:pt x="9822" y="15471"/>
                    <a:pt x="9822" y="15471"/>
                  </a:cubicBezTo>
                  <a:cubicBezTo>
                    <a:pt x="10282" y="15903"/>
                    <a:pt x="10282" y="15903"/>
                    <a:pt x="10282" y="15903"/>
                  </a:cubicBezTo>
                  <a:cubicBezTo>
                    <a:pt x="10359" y="16335"/>
                    <a:pt x="10359" y="16335"/>
                    <a:pt x="10359" y="16335"/>
                  </a:cubicBezTo>
                  <a:cubicBezTo>
                    <a:pt x="10704" y="16578"/>
                    <a:pt x="10704" y="16578"/>
                    <a:pt x="10704" y="16578"/>
                  </a:cubicBezTo>
                  <a:cubicBezTo>
                    <a:pt x="10704" y="16956"/>
                    <a:pt x="10704" y="16956"/>
                    <a:pt x="10704" y="16956"/>
                  </a:cubicBezTo>
                  <a:cubicBezTo>
                    <a:pt x="11203" y="17334"/>
                    <a:pt x="11203" y="17334"/>
                    <a:pt x="11203" y="17334"/>
                  </a:cubicBezTo>
                  <a:cubicBezTo>
                    <a:pt x="11970" y="17847"/>
                    <a:pt x="11970" y="17847"/>
                    <a:pt x="11970" y="17847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" name="Freeform 69"/>
            <p:cNvSpPr/>
            <p:nvPr/>
          </p:nvSpPr>
          <p:spPr>
            <a:xfrm>
              <a:off x="19092020" y="3721673"/>
              <a:ext cx="103274" cy="25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4" y="1683"/>
                  </a:moveTo>
                  <a:lnTo>
                    <a:pt x="1394" y="7013"/>
                  </a:lnTo>
                  <a:lnTo>
                    <a:pt x="0" y="11782"/>
                  </a:lnTo>
                  <a:lnTo>
                    <a:pt x="6968" y="13465"/>
                  </a:lnTo>
                  <a:lnTo>
                    <a:pt x="11148" y="15990"/>
                  </a:lnTo>
                  <a:lnTo>
                    <a:pt x="12542" y="19917"/>
                  </a:lnTo>
                  <a:lnTo>
                    <a:pt x="21600" y="21600"/>
                  </a:lnTo>
                  <a:lnTo>
                    <a:pt x="19510" y="17112"/>
                  </a:lnTo>
                  <a:lnTo>
                    <a:pt x="15329" y="13745"/>
                  </a:lnTo>
                  <a:lnTo>
                    <a:pt x="19510" y="8416"/>
                  </a:lnTo>
                  <a:lnTo>
                    <a:pt x="19510" y="1964"/>
                  </a:lnTo>
                  <a:lnTo>
                    <a:pt x="8361" y="0"/>
                  </a:lnTo>
                  <a:lnTo>
                    <a:pt x="1394" y="1683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" name="Freeform 70"/>
            <p:cNvSpPr/>
            <p:nvPr/>
          </p:nvSpPr>
          <p:spPr>
            <a:xfrm>
              <a:off x="20144730" y="4031490"/>
              <a:ext cx="196552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27" y="1271"/>
                  </a:moveTo>
                  <a:lnTo>
                    <a:pt x="0" y="7624"/>
                  </a:lnTo>
                  <a:lnTo>
                    <a:pt x="1831" y="21600"/>
                  </a:lnTo>
                  <a:lnTo>
                    <a:pt x="16841" y="21600"/>
                  </a:lnTo>
                  <a:lnTo>
                    <a:pt x="21600" y="7624"/>
                  </a:lnTo>
                  <a:lnTo>
                    <a:pt x="15742" y="0"/>
                  </a:lnTo>
                  <a:lnTo>
                    <a:pt x="9885" y="8894"/>
                  </a:lnTo>
                  <a:lnTo>
                    <a:pt x="4027" y="127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" name="Freeform 71"/>
            <p:cNvSpPr/>
            <p:nvPr/>
          </p:nvSpPr>
          <p:spPr>
            <a:xfrm>
              <a:off x="20384586" y="3881578"/>
              <a:ext cx="73291" cy="53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1" y="21600"/>
                  </a:moveTo>
                  <a:lnTo>
                    <a:pt x="21600" y="0"/>
                  </a:lnTo>
                  <a:lnTo>
                    <a:pt x="9818" y="4050"/>
                  </a:lnTo>
                  <a:lnTo>
                    <a:pt x="0" y="13500"/>
                  </a:lnTo>
                  <a:lnTo>
                    <a:pt x="5891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" name="Freeform 72"/>
            <p:cNvSpPr/>
            <p:nvPr/>
          </p:nvSpPr>
          <p:spPr>
            <a:xfrm>
              <a:off x="712902" y="4934287"/>
              <a:ext cx="386439" cy="43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38" y="21600"/>
                  </a:moveTo>
                  <a:lnTo>
                    <a:pt x="5400" y="12109"/>
                  </a:lnTo>
                  <a:lnTo>
                    <a:pt x="0" y="1636"/>
                  </a:lnTo>
                  <a:lnTo>
                    <a:pt x="2979" y="2127"/>
                  </a:lnTo>
                  <a:lnTo>
                    <a:pt x="5028" y="1309"/>
                  </a:lnTo>
                  <a:lnTo>
                    <a:pt x="6145" y="0"/>
                  </a:lnTo>
                  <a:lnTo>
                    <a:pt x="8379" y="164"/>
                  </a:lnTo>
                  <a:lnTo>
                    <a:pt x="10241" y="2127"/>
                  </a:lnTo>
                  <a:lnTo>
                    <a:pt x="10428" y="4418"/>
                  </a:lnTo>
                  <a:lnTo>
                    <a:pt x="12103" y="4909"/>
                  </a:lnTo>
                  <a:lnTo>
                    <a:pt x="12290" y="6873"/>
                  </a:lnTo>
                  <a:lnTo>
                    <a:pt x="15083" y="7036"/>
                  </a:lnTo>
                  <a:lnTo>
                    <a:pt x="15641" y="5400"/>
                  </a:lnTo>
                  <a:lnTo>
                    <a:pt x="14338" y="4255"/>
                  </a:lnTo>
                  <a:lnTo>
                    <a:pt x="15269" y="2945"/>
                  </a:lnTo>
                  <a:lnTo>
                    <a:pt x="16200" y="3764"/>
                  </a:lnTo>
                  <a:lnTo>
                    <a:pt x="18621" y="5727"/>
                  </a:lnTo>
                  <a:lnTo>
                    <a:pt x="18621" y="8345"/>
                  </a:lnTo>
                  <a:lnTo>
                    <a:pt x="18248" y="10636"/>
                  </a:lnTo>
                  <a:lnTo>
                    <a:pt x="19738" y="12764"/>
                  </a:lnTo>
                  <a:lnTo>
                    <a:pt x="21041" y="13582"/>
                  </a:lnTo>
                  <a:lnTo>
                    <a:pt x="21600" y="16527"/>
                  </a:lnTo>
                  <a:lnTo>
                    <a:pt x="20483" y="18982"/>
                  </a:lnTo>
                  <a:lnTo>
                    <a:pt x="14338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" name="Freeform 74"/>
            <p:cNvSpPr/>
            <p:nvPr/>
          </p:nvSpPr>
          <p:spPr>
            <a:xfrm>
              <a:off x="2298637" y="5530610"/>
              <a:ext cx="912794" cy="672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86" y="1925"/>
                  </a:moveTo>
                  <a:lnTo>
                    <a:pt x="12298" y="2246"/>
                  </a:lnTo>
                  <a:lnTo>
                    <a:pt x="11115" y="1497"/>
                  </a:lnTo>
                  <a:lnTo>
                    <a:pt x="9854" y="1390"/>
                  </a:lnTo>
                  <a:lnTo>
                    <a:pt x="8199" y="1390"/>
                  </a:lnTo>
                  <a:lnTo>
                    <a:pt x="7568" y="0"/>
                  </a:lnTo>
                  <a:lnTo>
                    <a:pt x="7016" y="428"/>
                  </a:lnTo>
                  <a:lnTo>
                    <a:pt x="6464" y="1176"/>
                  </a:lnTo>
                  <a:lnTo>
                    <a:pt x="5439" y="1069"/>
                  </a:lnTo>
                  <a:lnTo>
                    <a:pt x="4178" y="1176"/>
                  </a:lnTo>
                  <a:lnTo>
                    <a:pt x="3547" y="1925"/>
                  </a:lnTo>
                  <a:lnTo>
                    <a:pt x="3547" y="3208"/>
                  </a:lnTo>
                  <a:lnTo>
                    <a:pt x="2996" y="3956"/>
                  </a:lnTo>
                  <a:lnTo>
                    <a:pt x="3232" y="4919"/>
                  </a:lnTo>
                  <a:lnTo>
                    <a:pt x="4020" y="5667"/>
                  </a:lnTo>
                  <a:lnTo>
                    <a:pt x="3705" y="7057"/>
                  </a:lnTo>
                  <a:lnTo>
                    <a:pt x="2680" y="7699"/>
                  </a:lnTo>
                  <a:lnTo>
                    <a:pt x="1971" y="8768"/>
                  </a:lnTo>
                  <a:lnTo>
                    <a:pt x="1261" y="9303"/>
                  </a:lnTo>
                  <a:lnTo>
                    <a:pt x="1261" y="10693"/>
                  </a:lnTo>
                  <a:lnTo>
                    <a:pt x="631" y="11121"/>
                  </a:lnTo>
                  <a:lnTo>
                    <a:pt x="0" y="12083"/>
                  </a:lnTo>
                  <a:lnTo>
                    <a:pt x="631" y="12832"/>
                  </a:lnTo>
                  <a:lnTo>
                    <a:pt x="1025" y="14222"/>
                  </a:lnTo>
                  <a:lnTo>
                    <a:pt x="1734" y="15184"/>
                  </a:lnTo>
                  <a:lnTo>
                    <a:pt x="3153" y="15184"/>
                  </a:lnTo>
                  <a:lnTo>
                    <a:pt x="3784" y="16147"/>
                  </a:lnTo>
                  <a:lnTo>
                    <a:pt x="4966" y="15933"/>
                  </a:lnTo>
                  <a:lnTo>
                    <a:pt x="5912" y="16788"/>
                  </a:lnTo>
                  <a:lnTo>
                    <a:pt x="7489" y="16788"/>
                  </a:lnTo>
                  <a:lnTo>
                    <a:pt x="8356" y="17964"/>
                  </a:lnTo>
                  <a:lnTo>
                    <a:pt x="9460" y="18178"/>
                  </a:lnTo>
                  <a:lnTo>
                    <a:pt x="10012" y="17216"/>
                  </a:lnTo>
                  <a:lnTo>
                    <a:pt x="11352" y="17216"/>
                  </a:lnTo>
                  <a:lnTo>
                    <a:pt x="12140" y="16147"/>
                  </a:lnTo>
                  <a:lnTo>
                    <a:pt x="13165" y="16147"/>
                  </a:lnTo>
                  <a:lnTo>
                    <a:pt x="14032" y="16788"/>
                  </a:lnTo>
                  <a:lnTo>
                    <a:pt x="14584" y="17537"/>
                  </a:lnTo>
                  <a:lnTo>
                    <a:pt x="14899" y="19141"/>
                  </a:lnTo>
                  <a:lnTo>
                    <a:pt x="15924" y="19141"/>
                  </a:lnTo>
                  <a:lnTo>
                    <a:pt x="16791" y="20317"/>
                  </a:lnTo>
                  <a:lnTo>
                    <a:pt x="17658" y="20317"/>
                  </a:lnTo>
                  <a:lnTo>
                    <a:pt x="17895" y="19354"/>
                  </a:lnTo>
                  <a:lnTo>
                    <a:pt x="18604" y="20317"/>
                  </a:lnTo>
                  <a:lnTo>
                    <a:pt x="19629" y="20958"/>
                  </a:lnTo>
                  <a:lnTo>
                    <a:pt x="20891" y="21600"/>
                  </a:lnTo>
                  <a:lnTo>
                    <a:pt x="21442" y="20851"/>
                  </a:lnTo>
                  <a:lnTo>
                    <a:pt x="21600" y="19248"/>
                  </a:lnTo>
                  <a:lnTo>
                    <a:pt x="20654" y="17216"/>
                  </a:lnTo>
                  <a:lnTo>
                    <a:pt x="19472" y="16574"/>
                  </a:lnTo>
                  <a:lnTo>
                    <a:pt x="19866" y="15719"/>
                  </a:lnTo>
                  <a:lnTo>
                    <a:pt x="20339" y="14436"/>
                  </a:lnTo>
                  <a:lnTo>
                    <a:pt x="19945" y="12832"/>
                  </a:lnTo>
                  <a:lnTo>
                    <a:pt x="19708" y="11335"/>
                  </a:lnTo>
                  <a:lnTo>
                    <a:pt x="19156" y="10586"/>
                  </a:lnTo>
                  <a:lnTo>
                    <a:pt x="18210" y="10051"/>
                  </a:lnTo>
                  <a:lnTo>
                    <a:pt x="18683" y="8768"/>
                  </a:lnTo>
                  <a:lnTo>
                    <a:pt x="18683" y="7592"/>
                  </a:lnTo>
                  <a:lnTo>
                    <a:pt x="17816" y="6950"/>
                  </a:lnTo>
                  <a:lnTo>
                    <a:pt x="17658" y="5667"/>
                  </a:lnTo>
                  <a:lnTo>
                    <a:pt x="16555" y="5560"/>
                  </a:lnTo>
                  <a:lnTo>
                    <a:pt x="15845" y="6523"/>
                  </a:lnTo>
                  <a:lnTo>
                    <a:pt x="15057" y="5133"/>
                  </a:lnTo>
                  <a:lnTo>
                    <a:pt x="15293" y="2459"/>
                  </a:lnTo>
                  <a:lnTo>
                    <a:pt x="14584" y="2139"/>
                  </a:lnTo>
                  <a:lnTo>
                    <a:pt x="13874" y="1176"/>
                  </a:lnTo>
                  <a:lnTo>
                    <a:pt x="13086" y="192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" name="Freeform 78"/>
            <p:cNvSpPr/>
            <p:nvPr/>
          </p:nvSpPr>
          <p:spPr>
            <a:xfrm>
              <a:off x="9127924" y="4960939"/>
              <a:ext cx="139918" cy="9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3" y="21600"/>
                  </a:moveTo>
                  <a:lnTo>
                    <a:pt x="9771" y="16200"/>
                  </a:lnTo>
                  <a:lnTo>
                    <a:pt x="15429" y="16200"/>
                  </a:lnTo>
                  <a:lnTo>
                    <a:pt x="21600" y="7714"/>
                  </a:lnTo>
                  <a:lnTo>
                    <a:pt x="16457" y="0"/>
                  </a:lnTo>
                  <a:lnTo>
                    <a:pt x="10286" y="2314"/>
                  </a:lnTo>
                  <a:lnTo>
                    <a:pt x="5657" y="9257"/>
                  </a:lnTo>
                  <a:lnTo>
                    <a:pt x="0" y="16200"/>
                  </a:lnTo>
                  <a:lnTo>
                    <a:pt x="5143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" name="Freeform 79"/>
            <p:cNvSpPr/>
            <p:nvPr/>
          </p:nvSpPr>
          <p:spPr>
            <a:xfrm>
              <a:off x="9064621" y="4641128"/>
              <a:ext cx="96611" cy="53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03" y="0"/>
                  </a:moveTo>
                  <a:lnTo>
                    <a:pt x="0" y="10800"/>
                  </a:lnTo>
                  <a:lnTo>
                    <a:pt x="4469" y="21600"/>
                  </a:lnTo>
                  <a:lnTo>
                    <a:pt x="11917" y="12150"/>
                  </a:lnTo>
                  <a:lnTo>
                    <a:pt x="21600" y="16200"/>
                  </a:lnTo>
                  <a:lnTo>
                    <a:pt x="19366" y="6750"/>
                  </a:lnTo>
                  <a:lnTo>
                    <a:pt x="6703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" name="Freeform 80"/>
            <p:cNvSpPr/>
            <p:nvPr/>
          </p:nvSpPr>
          <p:spPr>
            <a:xfrm>
              <a:off x="8944700" y="4764389"/>
              <a:ext cx="4664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706"/>
                  </a:moveTo>
                  <a:lnTo>
                    <a:pt x="10800" y="21600"/>
                  </a:lnTo>
                  <a:lnTo>
                    <a:pt x="21600" y="8894"/>
                  </a:lnTo>
                  <a:lnTo>
                    <a:pt x="6171" y="0"/>
                  </a:lnTo>
                  <a:lnTo>
                    <a:pt x="0" y="12706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" name="Freeform 81"/>
            <p:cNvSpPr/>
            <p:nvPr/>
          </p:nvSpPr>
          <p:spPr>
            <a:xfrm>
              <a:off x="8598230" y="4561175"/>
              <a:ext cx="136588" cy="12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681"/>
                  </a:moveTo>
                  <a:lnTo>
                    <a:pt x="21600" y="13427"/>
                  </a:lnTo>
                  <a:lnTo>
                    <a:pt x="14751" y="11676"/>
                  </a:lnTo>
                  <a:lnTo>
                    <a:pt x="18439" y="6422"/>
                  </a:lnTo>
                  <a:lnTo>
                    <a:pt x="14224" y="0"/>
                  </a:lnTo>
                  <a:lnTo>
                    <a:pt x="8429" y="2335"/>
                  </a:lnTo>
                  <a:lnTo>
                    <a:pt x="6849" y="1168"/>
                  </a:lnTo>
                  <a:lnTo>
                    <a:pt x="1580" y="5838"/>
                  </a:lnTo>
                  <a:lnTo>
                    <a:pt x="4215" y="10508"/>
                  </a:lnTo>
                  <a:lnTo>
                    <a:pt x="0" y="15762"/>
                  </a:lnTo>
                  <a:lnTo>
                    <a:pt x="1054" y="19265"/>
                  </a:lnTo>
                  <a:lnTo>
                    <a:pt x="9483" y="21600"/>
                  </a:lnTo>
                  <a:lnTo>
                    <a:pt x="16859" y="18681"/>
                  </a:lnTo>
                  <a:lnTo>
                    <a:pt x="21600" y="1868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6" name="Freeform 82"/>
            <p:cNvSpPr/>
            <p:nvPr/>
          </p:nvSpPr>
          <p:spPr>
            <a:xfrm>
              <a:off x="7055809" y="4684436"/>
              <a:ext cx="2758367" cy="332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40" y="7946"/>
                  </a:moveTo>
                  <a:cubicBezTo>
                    <a:pt x="5078" y="7726"/>
                    <a:pt x="5078" y="7726"/>
                    <a:pt x="5078" y="7726"/>
                  </a:cubicBezTo>
                  <a:cubicBezTo>
                    <a:pt x="5305" y="7631"/>
                    <a:pt x="5305" y="7631"/>
                    <a:pt x="5305" y="7631"/>
                  </a:cubicBezTo>
                  <a:cubicBezTo>
                    <a:pt x="5419" y="7410"/>
                    <a:pt x="5419" y="7410"/>
                    <a:pt x="5419" y="7410"/>
                  </a:cubicBezTo>
                  <a:cubicBezTo>
                    <a:pt x="5646" y="7410"/>
                    <a:pt x="5646" y="7410"/>
                    <a:pt x="5646" y="7410"/>
                  </a:cubicBezTo>
                  <a:cubicBezTo>
                    <a:pt x="5646" y="6685"/>
                    <a:pt x="5646" y="6685"/>
                    <a:pt x="5646" y="6685"/>
                  </a:cubicBezTo>
                  <a:cubicBezTo>
                    <a:pt x="5457" y="6653"/>
                    <a:pt x="5457" y="6653"/>
                    <a:pt x="5457" y="6653"/>
                  </a:cubicBezTo>
                  <a:cubicBezTo>
                    <a:pt x="5419" y="6496"/>
                    <a:pt x="5419" y="6496"/>
                    <a:pt x="5419" y="6496"/>
                  </a:cubicBezTo>
                  <a:cubicBezTo>
                    <a:pt x="5154" y="6307"/>
                    <a:pt x="5154" y="6307"/>
                    <a:pt x="5154" y="6307"/>
                  </a:cubicBezTo>
                  <a:cubicBezTo>
                    <a:pt x="5571" y="5960"/>
                    <a:pt x="5571" y="5960"/>
                    <a:pt x="5571" y="5960"/>
                  </a:cubicBezTo>
                  <a:cubicBezTo>
                    <a:pt x="5760" y="5707"/>
                    <a:pt x="5760" y="5707"/>
                    <a:pt x="5760" y="5707"/>
                  </a:cubicBezTo>
                  <a:cubicBezTo>
                    <a:pt x="5949" y="6054"/>
                    <a:pt x="5949" y="6054"/>
                    <a:pt x="5949" y="6054"/>
                  </a:cubicBezTo>
                  <a:cubicBezTo>
                    <a:pt x="6556" y="6527"/>
                    <a:pt x="6556" y="6527"/>
                    <a:pt x="6556" y="6527"/>
                  </a:cubicBezTo>
                  <a:cubicBezTo>
                    <a:pt x="6973" y="7063"/>
                    <a:pt x="6973" y="7063"/>
                    <a:pt x="6973" y="7063"/>
                  </a:cubicBezTo>
                  <a:cubicBezTo>
                    <a:pt x="7389" y="7536"/>
                    <a:pt x="7389" y="7536"/>
                    <a:pt x="7389" y="7536"/>
                  </a:cubicBezTo>
                  <a:cubicBezTo>
                    <a:pt x="7389" y="7978"/>
                    <a:pt x="7389" y="7978"/>
                    <a:pt x="7389" y="7978"/>
                  </a:cubicBezTo>
                  <a:cubicBezTo>
                    <a:pt x="7731" y="8419"/>
                    <a:pt x="7731" y="8419"/>
                    <a:pt x="7731" y="8419"/>
                  </a:cubicBezTo>
                  <a:cubicBezTo>
                    <a:pt x="8261" y="8167"/>
                    <a:pt x="8261" y="8167"/>
                    <a:pt x="8261" y="8167"/>
                  </a:cubicBezTo>
                  <a:cubicBezTo>
                    <a:pt x="8261" y="7726"/>
                    <a:pt x="8261" y="7726"/>
                    <a:pt x="8261" y="7726"/>
                  </a:cubicBezTo>
                  <a:cubicBezTo>
                    <a:pt x="8829" y="7284"/>
                    <a:pt x="8829" y="7284"/>
                    <a:pt x="8829" y="7284"/>
                  </a:cubicBezTo>
                  <a:cubicBezTo>
                    <a:pt x="8413" y="7189"/>
                    <a:pt x="8413" y="7189"/>
                    <a:pt x="8413" y="7189"/>
                  </a:cubicBezTo>
                  <a:cubicBezTo>
                    <a:pt x="8147" y="6653"/>
                    <a:pt x="8147" y="6653"/>
                    <a:pt x="8147" y="6653"/>
                  </a:cubicBezTo>
                  <a:cubicBezTo>
                    <a:pt x="8261" y="6054"/>
                    <a:pt x="8261" y="6054"/>
                    <a:pt x="8261" y="6054"/>
                  </a:cubicBezTo>
                  <a:cubicBezTo>
                    <a:pt x="7768" y="5771"/>
                    <a:pt x="7768" y="5771"/>
                    <a:pt x="7768" y="5771"/>
                  </a:cubicBezTo>
                  <a:cubicBezTo>
                    <a:pt x="7503" y="5329"/>
                    <a:pt x="7503" y="5329"/>
                    <a:pt x="7503" y="5329"/>
                  </a:cubicBezTo>
                  <a:cubicBezTo>
                    <a:pt x="7731" y="5140"/>
                    <a:pt x="7731" y="5140"/>
                    <a:pt x="7731" y="5140"/>
                  </a:cubicBezTo>
                  <a:cubicBezTo>
                    <a:pt x="8261" y="4919"/>
                    <a:pt x="8261" y="4919"/>
                    <a:pt x="8261" y="4919"/>
                  </a:cubicBezTo>
                  <a:cubicBezTo>
                    <a:pt x="8261" y="4572"/>
                    <a:pt x="8261" y="4572"/>
                    <a:pt x="8261" y="4572"/>
                  </a:cubicBezTo>
                  <a:cubicBezTo>
                    <a:pt x="8375" y="4068"/>
                    <a:pt x="8375" y="4068"/>
                    <a:pt x="8375" y="4068"/>
                  </a:cubicBezTo>
                  <a:cubicBezTo>
                    <a:pt x="8602" y="3815"/>
                    <a:pt x="8602" y="3815"/>
                    <a:pt x="8602" y="3815"/>
                  </a:cubicBezTo>
                  <a:cubicBezTo>
                    <a:pt x="8602" y="3500"/>
                    <a:pt x="8602" y="3500"/>
                    <a:pt x="8602" y="3500"/>
                  </a:cubicBezTo>
                  <a:cubicBezTo>
                    <a:pt x="8261" y="3437"/>
                    <a:pt x="8261" y="3437"/>
                    <a:pt x="8261" y="3437"/>
                  </a:cubicBezTo>
                  <a:cubicBezTo>
                    <a:pt x="8451" y="2996"/>
                    <a:pt x="8451" y="2996"/>
                    <a:pt x="8451" y="2996"/>
                  </a:cubicBezTo>
                  <a:cubicBezTo>
                    <a:pt x="8716" y="2712"/>
                    <a:pt x="8716" y="2712"/>
                    <a:pt x="8716" y="2712"/>
                  </a:cubicBezTo>
                  <a:cubicBezTo>
                    <a:pt x="9246" y="2554"/>
                    <a:pt x="9246" y="2554"/>
                    <a:pt x="9246" y="2554"/>
                  </a:cubicBezTo>
                  <a:cubicBezTo>
                    <a:pt x="9777" y="2333"/>
                    <a:pt x="9777" y="2333"/>
                    <a:pt x="9777" y="2333"/>
                  </a:cubicBezTo>
                  <a:cubicBezTo>
                    <a:pt x="9966" y="2176"/>
                    <a:pt x="9966" y="2176"/>
                    <a:pt x="9966" y="2176"/>
                  </a:cubicBezTo>
                  <a:cubicBezTo>
                    <a:pt x="10383" y="1829"/>
                    <a:pt x="10383" y="1829"/>
                    <a:pt x="10383" y="1829"/>
                  </a:cubicBezTo>
                  <a:cubicBezTo>
                    <a:pt x="10724" y="1230"/>
                    <a:pt x="10724" y="1230"/>
                    <a:pt x="10724" y="1230"/>
                  </a:cubicBezTo>
                  <a:cubicBezTo>
                    <a:pt x="10989" y="725"/>
                    <a:pt x="10989" y="725"/>
                    <a:pt x="10989" y="725"/>
                  </a:cubicBezTo>
                  <a:cubicBezTo>
                    <a:pt x="11255" y="221"/>
                    <a:pt x="11255" y="221"/>
                    <a:pt x="11255" y="221"/>
                  </a:cubicBezTo>
                  <a:cubicBezTo>
                    <a:pt x="11747" y="0"/>
                    <a:pt x="11747" y="0"/>
                    <a:pt x="11747" y="0"/>
                  </a:cubicBezTo>
                  <a:cubicBezTo>
                    <a:pt x="12051" y="347"/>
                    <a:pt x="12051" y="347"/>
                    <a:pt x="12051" y="347"/>
                  </a:cubicBezTo>
                  <a:cubicBezTo>
                    <a:pt x="12657" y="347"/>
                    <a:pt x="12657" y="347"/>
                    <a:pt x="12657" y="347"/>
                  </a:cubicBezTo>
                  <a:cubicBezTo>
                    <a:pt x="12960" y="599"/>
                    <a:pt x="12960" y="599"/>
                    <a:pt x="12960" y="599"/>
                  </a:cubicBezTo>
                  <a:cubicBezTo>
                    <a:pt x="13491" y="599"/>
                    <a:pt x="13491" y="599"/>
                    <a:pt x="13491" y="599"/>
                  </a:cubicBezTo>
                  <a:cubicBezTo>
                    <a:pt x="13718" y="1324"/>
                    <a:pt x="13718" y="1324"/>
                    <a:pt x="13718" y="1324"/>
                  </a:cubicBezTo>
                  <a:cubicBezTo>
                    <a:pt x="13453" y="1545"/>
                    <a:pt x="13453" y="1545"/>
                    <a:pt x="13453" y="1545"/>
                  </a:cubicBezTo>
                  <a:cubicBezTo>
                    <a:pt x="13339" y="2302"/>
                    <a:pt x="13339" y="2302"/>
                    <a:pt x="13339" y="2302"/>
                  </a:cubicBezTo>
                  <a:cubicBezTo>
                    <a:pt x="12619" y="2901"/>
                    <a:pt x="12619" y="2901"/>
                    <a:pt x="12619" y="2901"/>
                  </a:cubicBezTo>
                  <a:cubicBezTo>
                    <a:pt x="12429" y="3437"/>
                    <a:pt x="12429" y="3437"/>
                    <a:pt x="12429" y="3437"/>
                  </a:cubicBezTo>
                  <a:cubicBezTo>
                    <a:pt x="12846" y="3752"/>
                    <a:pt x="12846" y="3752"/>
                    <a:pt x="12846" y="3752"/>
                  </a:cubicBezTo>
                  <a:cubicBezTo>
                    <a:pt x="12695" y="4478"/>
                    <a:pt x="12695" y="4478"/>
                    <a:pt x="12695" y="4478"/>
                  </a:cubicBezTo>
                  <a:cubicBezTo>
                    <a:pt x="12581" y="5045"/>
                    <a:pt x="12581" y="5045"/>
                    <a:pt x="12581" y="5045"/>
                  </a:cubicBezTo>
                  <a:cubicBezTo>
                    <a:pt x="12051" y="5676"/>
                    <a:pt x="12051" y="5676"/>
                    <a:pt x="12051" y="5676"/>
                  </a:cubicBezTo>
                  <a:cubicBezTo>
                    <a:pt x="11899" y="6590"/>
                    <a:pt x="11899" y="6590"/>
                    <a:pt x="11899" y="6590"/>
                  </a:cubicBezTo>
                  <a:cubicBezTo>
                    <a:pt x="11596" y="7379"/>
                    <a:pt x="11596" y="7379"/>
                    <a:pt x="11596" y="7379"/>
                  </a:cubicBezTo>
                  <a:cubicBezTo>
                    <a:pt x="11406" y="7789"/>
                    <a:pt x="11406" y="7789"/>
                    <a:pt x="11406" y="7789"/>
                  </a:cubicBezTo>
                  <a:cubicBezTo>
                    <a:pt x="11596" y="8325"/>
                    <a:pt x="11596" y="8325"/>
                    <a:pt x="11596" y="8325"/>
                  </a:cubicBezTo>
                  <a:cubicBezTo>
                    <a:pt x="12051" y="8703"/>
                    <a:pt x="12051" y="8703"/>
                    <a:pt x="12051" y="8703"/>
                  </a:cubicBezTo>
                  <a:cubicBezTo>
                    <a:pt x="11975" y="9050"/>
                    <a:pt x="11975" y="9050"/>
                    <a:pt x="11975" y="9050"/>
                  </a:cubicBezTo>
                  <a:cubicBezTo>
                    <a:pt x="11406" y="9397"/>
                    <a:pt x="11406" y="9397"/>
                    <a:pt x="11406" y="9397"/>
                  </a:cubicBezTo>
                  <a:cubicBezTo>
                    <a:pt x="11293" y="10185"/>
                    <a:pt x="11293" y="10185"/>
                    <a:pt x="11293" y="10185"/>
                  </a:cubicBezTo>
                  <a:cubicBezTo>
                    <a:pt x="10762" y="10311"/>
                    <a:pt x="10762" y="10311"/>
                    <a:pt x="10762" y="10311"/>
                  </a:cubicBezTo>
                  <a:cubicBezTo>
                    <a:pt x="10080" y="10847"/>
                    <a:pt x="10080" y="10847"/>
                    <a:pt x="10080" y="10847"/>
                  </a:cubicBezTo>
                  <a:cubicBezTo>
                    <a:pt x="9701" y="11320"/>
                    <a:pt x="9701" y="11320"/>
                    <a:pt x="9701" y="11320"/>
                  </a:cubicBezTo>
                  <a:cubicBezTo>
                    <a:pt x="9360" y="11478"/>
                    <a:pt x="9360" y="11478"/>
                    <a:pt x="9360" y="11478"/>
                  </a:cubicBezTo>
                  <a:cubicBezTo>
                    <a:pt x="8716" y="11383"/>
                    <a:pt x="8716" y="11383"/>
                    <a:pt x="8716" y="11383"/>
                  </a:cubicBezTo>
                  <a:cubicBezTo>
                    <a:pt x="8337" y="11573"/>
                    <a:pt x="8337" y="11573"/>
                    <a:pt x="8337" y="11573"/>
                  </a:cubicBezTo>
                  <a:cubicBezTo>
                    <a:pt x="7920" y="11352"/>
                    <a:pt x="7920" y="11352"/>
                    <a:pt x="7920" y="11352"/>
                  </a:cubicBezTo>
                  <a:cubicBezTo>
                    <a:pt x="7655" y="11131"/>
                    <a:pt x="7655" y="11131"/>
                    <a:pt x="7655" y="11131"/>
                  </a:cubicBezTo>
                  <a:cubicBezTo>
                    <a:pt x="7276" y="11036"/>
                    <a:pt x="7276" y="11036"/>
                    <a:pt x="7276" y="11036"/>
                  </a:cubicBezTo>
                  <a:cubicBezTo>
                    <a:pt x="7276" y="11446"/>
                    <a:pt x="7276" y="11446"/>
                    <a:pt x="7276" y="11446"/>
                  </a:cubicBezTo>
                  <a:cubicBezTo>
                    <a:pt x="7655" y="11919"/>
                    <a:pt x="7655" y="11919"/>
                    <a:pt x="7655" y="11919"/>
                  </a:cubicBezTo>
                  <a:cubicBezTo>
                    <a:pt x="8034" y="12077"/>
                    <a:pt x="8034" y="12077"/>
                    <a:pt x="8034" y="12077"/>
                  </a:cubicBezTo>
                  <a:cubicBezTo>
                    <a:pt x="8564" y="12361"/>
                    <a:pt x="8564" y="12361"/>
                    <a:pt x="8564" y="12361"/>
                  </a:cubicBezTo>
                  <a:cubicBezTo>
                    <a:pt x="8981" y="12329"/>
                    <a:pt x="8981" y="12329"/>
                    <a:pt x="8981" y="12329"/>
                  </a:cubicBezTo>
                  <a:cubicBezTo>
                    <a:pt x="9284" y="12708"/>
                    <a:pt x="9284" y="12708"/>
                    <a:pt x="9284" y="12708"/>
                  </a:cubicBezTo>
                  <a:cubicBezTo>
                    <a:pt x="9739" y="12708"/>
                    <a:pt x="9739" y="12708"/>
                    <a:pt x="9739" y="12708"/>
                  </a:cubicBezTo>
                  <a:cubicBezTo>
                    <a:pt x="9739" y="12708"/>
                    <a:pt x="9928" y="12424"/>
                    <a:pt x="9815" y="12329"/>
                  </a:cubicBezTo>
                  <a:cubicBezTo>
                    <a:pt x="9739" y="12235"/>
                    <a:pt x="10080" y="12109"/>
                    <a:pt x="10080" y="12109"/>
                  </a:cubicBezTo>
                  <a:cubicBezTo>
                    <a:pt x="10421" y="12109"/>
                    <a:pt x="10421" y="12109"/>
                    <a:pt x="10421" y="12109"/>
                  </a:cubicBezTo>
                  <a:cubicBezTo>
                    <a:pt x="10573" y="11982"/>
                    <a:pt x="10573" y="11982"/>
                    <a:pt x="10573" y="11982"/>
                  </a:cubicBezTo>
                  <a:cubicBezTo>
                    <a:pt x="11217" y="11825"/>
                    <a:pt x="11217" y="11825"/>
                    <a:pt x="11217" y="11825"/>
                  </a:cubicBezTo>
                  <a:cubicBezTo>
                    <a:pt x="11709" y="11604"/>
                    <a:pt x="11709" y="11604"/>
                    <a:pt x="11709" y="11604"/>
                  </a:cubicBezTo>
                  <a:cubicBezTo>
                    <a:pt x="11709" y="11163"/>
                    <a:pt x="11709" y="11163"/>
                    <a:pt x="11709" y="11163"/>
                  </a:cubicBezTo>
                  <a:cubicBezTo>
                    <a:pt x="11937" y="10973"/>
                    <a:pt x="11937" y="10973"/>
                    <a:pt x="11937" y="10973"/>
                  </a:cubicBezTo>
                  <a:cubicBezTo>
                    <a:pt x="12316" y="10658"/>
                    <a:pt x="12316" y="10658"/>
                    <a:pt x="12316" y="10658"/>
                  </a:cubicBezTo>
                  <a:cubicBezTo>
                    <a:pt x="12657" y="10374"/>
                    <a:pt x="12657" y="10374"/>
                    <a:pt x="12657" y="10374"/>
                  </a:cubicBezTo>
                  <a:cubicBezTo>
                    <a:pt x="12808" y="9870"/>
                    <a:pt x="12808" y="9870"/>
                    <a:pt x="12808" y="9870"/>
                  </a:cubicBezTo>
                  <a:cubicBezTo>
                    <a:pt x="12657" y="9428"/>
                    <a:pt x="12657" y="9428"/>
                    <a:pt x="12657" y="9428"/>
                  </a:cubicBezTo>
                  <a:cubicBezTo>
                    <a:pt x="12619" y="9050"/>
                    <a:pt x="12619" y="9050"/>
                    <a:pt x="12619" y="9050"/>
                  </a:cubicBezTo>
                  <a:cubicBezTo>
                    <a:pt x="12960" y="8766"/>
                    <a:pt x="12960" y="8766"/>
                    <a:pt x="12960" y="8766"/>
                  </a:cubicBezTo>
                  <a:cubicBezTo>
                    <a:pt x="13301" y="8482"/>
                    <a:pt x="13301" y="8482"/>
                    <a:pt x="13301" y="8482"/>
                  </a:cubicBezTo>
                  <a:cubicBezTo>
                    <a:pt x="13832" y="8482"/>
                    <a:pt x="13832" y="8482"/>
                    <a:pt x="13832" y="8482"/>
                  </a:cubicBezTo>
                  <a:cubicBezTo>
                    <a:pt x="14400" y="8419"/>
                    <a:pt x="14400" y="8419"/>
                    <a:pt x="14400" y="8419"/>
                  </a:cubicBezTo>
                  <a:cubicBezTo>
                    <a:pt x="14589" y="8829"/>
                    <a:pt x="14589" y="8829"/>
                    <a:pt x="14589" y="8829"/>
                  </a:cubicBezTo>
                  <a:cubicBezTo>
                    <a:pt x="14817" y="9018"/>
                    <a:pt x="14817" y="9018"/>
                    <a:pt x="14817" y="9018"/>
                  </a:cubicBezTo>
                  <a:cubicBezTo>
                    <a:pt x="15120" y="9681"/>
                    <a:pt x="15120" y="9681"/>
                    <a:pt x="15120" y="9681"/>
                  </a:cubicBezTo>
                  <a:cubicBezTo>
                    <a:pt x="14703" y="9996"/>
                    <a:pt x="14703" y="9996"/>
                    <a:pt x="14703" y="9996"/>
                  </a:cubicBezTo>
                  <a:cubicBezTo>
                    <a:pt x="14741" y="10500"/>
                    <a:pt x="14741" y="10500"/>
                    <a:pt x="14741" y="10500"/>
                  </a:cubicBezTo>
                  <a:cubicBezTo>
                    <a:pt x="14741" y="10816"/>
                    <a:pt x="14741" y="10816"/>
                    <a:pt x="14741" y="10816"/>
                  </a:cubicBezTo>
                  <a:cubicBezTo>
                    <a:pt x="15234" y="11257"/>
                    <a:pt x="15234" y="11257"/>
                    <a:pt x="15234" y="11257"/>
                  </a:cubicBezTo>
                  <a:cubicBezTo>
                    <a:pt x="15840" y="11352"/>
                    <a:pt x="15840" y="11352"/>
                    <a:pt x="15840" y="11352"/>
                  </a:cubicBezTo>
                  <a:cubicBezTo>
                    <a:pt x="15840" y="11068"/>
                    <a:pt x="15840" y="11068"/>
                    <a:pt x="15840" y="11068"/>
                  </a:cubicBezTo>
                  <a:cubicBezTo>
                    <a:pt x="15272" y="10910"/>
                    <a:pt x="15272" y="10910"/>
                    <a:pt x="15272" y="10910"/>
                  </a:cubicBezTo>
                  <a:cubicBezTo>
                    <a:pt x="15044" y="10753"/>
                    <a:pt x="15044" y="10753"/>
                    <a:pt x="15044" y="10753"/>
                  </a:cubicBezTo>
                  <a:cubicBezTo>
                    <a:pt x="15044" y="10500"/>
                    <a:pt x="15044" y="10500"/>
                    <a:pt x="15044" y="10500"/>
                  </a:cubicBezTo>
                  <a:cubicBezTo>
                    <a:pt x="15006" y="10122"/>
                    <a:pt x="15006" y="10122"/>
                    <a:pt x="15006" y="10122"/>
                  </a:cubicBezTo>
                  <a:cubicBezTo>
                    <a:pt x="15385" y="9996"/>
                    <a:pt x="15385" y="9996"/>
                    <a:pt x="15385" y="9996"/>
                  </a:cubicBezTo>
                  <a:cubicBezTo>
                    <a:pt x="15537" y="9744"/>
                    <a:pt x="15537" y="9744"/>
                    <a:pt x="15537" y="9744"/>
                  </a:cubicBezTo>
                  <a:cubicBezTo>
                    <a:pt x="15385" y="9334"/>
                    <a:pt x="15385" y="9334"/>
                    <a:pt x="15385" y="9334"/>
                  </a:cubicBezTo>
                  <a:cubicBezTo>
                    <a:pt x="15575" y="8987"/>
                    <a:pt x="15575" y="8987"/>
                    <a:pt x="15575" y="8987"/>
                  </a:cubicBezTo>
                  <a:cubicBezTo>
                    <a:pt x="15309" y="8577"/>
                    <a:pt x="15309" y="8577"/>
                    <a:pt x="15309" y="8577"/>
                  </a:cubicBezTo>
                  <a:cubicBezTo>
                    <a:pt x="15006" y="8325"/>
                    <a:pt x="15006" y="8325"/>
                    <a:pt x="15006" y="8325"/>
                  </a:cubicBezTo>
                  <a:cubicBezTo>
                    <a:pt x="14779" y="8167"/>
                    <a:pt x="14779" y="8167"/>
                    <a:pt x="14779" y="8167"/>
                  </a:cubicBezTo>
                  <a:cubicBezTo>
                    <a:pt x="14173" y="7978"/>
                    <a:pt x="14173" y="7978"/>
                    <a:pt x="14173" y="7978"/>
                  </a:cubicBezTo>
                  <a:cubicBezTo>
                    <a:pt x="13832" y="7694"/>
                    <a:pt x="13832" y="7694"/>
                    <a:pt x="13832" y="7694"/>
                  </a:cubicBezTo>
                  <a:cubicBezTo>
                    <a:pt x="13528" y="7915"/>
                    <a:pt x="13528" y="7915"/>
                    <a:pt x="13528" y="7915"/>
                  </a:cubicBezTo>
                  <a:cubicBezTo>
                    <a:pt x="13149" y="8072"/>
                    <a:pt x="13149" y="8072"/>
                    <a:pt x="13149" y="8072"/>
                  </a:cubicBezTo>
                  <a:cubicBezTo>
                    <a:pt x="12960" y="7852"/>
                    <a:pt x="12960" y="7852"/>
                    <a:pt x="12960" y="7852"/>
                  </a:cubicBezTo>
                  <a:cubicBezTo>
                    <a:pt x="12505" y="7852"/>
                    <a:pt x="12505" y="7852"/>
                    <a:pt x="12505" y="7852"/>
                  </a:cubicBezTo>
                  <a:cubicBezTo>
                    <a:pt x="12429" y="7442"/>
                    <a:pt x="12429" y="7442"/>
                    <a:pt x="12429" y="7442"/>
                  </a:cubicBezTo>
                  <a:cubicBezTo>
                    <a:pt x="12733" y="7189"/>
                    <a:pt x="12733" y="7189"/>
                    <a:pt x="12733" y="7189"/>
                  </a:cubicBezTo>
                  <a:cubicBezTo>
                    <a:pt x="12657" y="6527"/>
                    <a:pt x="12657" y="6527"/>
                    <a:pt x="12657" y="6527"/>
                  </a:cubicBezTo>
                  <a:cubicBezTo>
                    <a:pt x="12998" y="6054"/>
                    <a:pt x="12998" y="6054"/>
                    <a:pt x="12998" y="6054"/>
                  </a:cubicBezTo>
                  <a:cubicBezTo>
                    <a:pt x="13225" y="5518"/>
                    <a:pt x="13225" y="5518"/>
                    <a:pt x="13225" y="5518"/>
                  </a:cubicBezTo>
                  <a:cubicBezTo>
                    <a:pt x="13718" y="5077"/>
                    <a:pt x="13718" y="5077"/>
                    <a:pt x="13718" y="5077"/>
                  </a:cubicBezTo>
                  <a:cubicBezTo>
                    <a:pt x="13566" y="4635"/>
                    <a:pt x="13566" y="4635"/>
                    <a:pt x="13566" y="4635"/>
                  </a:cubicBezTo>
                  <a:cubicBezTo>
                    <a:pt x="13415" y="4225"/>
                    <a:pt x="13415" y="4225"/>
                    <a:pt x="13415" y="4225"/>
                  </a:cubicBezTo>
                  <a:cubicBezTo>
                    <a:pt x="13453" y="3784"/>
                    <a:pt x="13453" y="3784"/>
                    <a:pt x="13453" y="3784"/>
                  </a:cubicBezTo>
                  <a:cubicBezTo>
                    <a:pt x="13112" y="3500"/>
                    <a:pt x="13112" y="3500"/>
                    <a:pt x="13112" y="3500"/>
                  </a:cubicBezTo>
                  <a:cubicBezTo>
                    <a:pt x="13491" y="3153"/>
                    <a:pt x="13491" y="3153"/>
                    <a:pt x="13491" y="3153"/>
                  </a:cubicBezTo>
                  <a:cubicBezTo>
                    <a:pt x="14135" y="2617"/>
                    <a:pt x="14135" y="2617"/>
                    <a:pt x="14135" y="2617"/>
                  </a:cubicBezTo>
                  <a:cubicBezTo>
                    <a:pt x="14665" y="2617"/>
                    <a:pt x="14665" y="2617"/>
                    <a:pt x="14665" y="2617"/>
                  </a:cubicBezTo>
                  <a:cubicBezTo>
                    <a:pt x="14968" y="2239"/>
                    <a:pt x="14968" y="2239"/>
                    <a:pt x="14968" y="2239"/>
                  </a:cubicBezTo>
                  <a:cubicBezTo>
                    <a:pt x="15158" y="1797"/>
                    <a:pt x="15158" y="1797"/>
                    <a:pt x="15158" y="1797"/>
                  </a:cubicBezTo>
                  <a:cubicBezTo>
                    <a:pt x="15006" y="1419"/>
                    <a:pt x="15006" y="1419"/>
                    <a:pt x="15006" y="1419"/>
                  </a:cubicBezTo>
                  <a:cubicBezTo>
                    <a:pt x="15158" y="1104"/>
                    <a:pt x="15158" y="1104"/>
                    <a:pt x="15158" y="1104"/>
                  </a:cubicBezTo>
                  <a:cubicBezTo>
                    <a:pt x="15575" y="1104"/>
                    <a:pt x="15575" y="1104"/>
                    <a:pt x="15575" y="1104"/>
                  </a:cubicBezTo>
                  <a:cubicBezTo>
                    <a:pt x="15461" y="1545"/>
                    <a:pt x="15461" y="1545"/>
                    <a:pt x="15461" y="1545"/>
                  </a:cubicBezTo>
                  <a:cubicBezTo>
                    <a:pt x="15461" y="2176"/>
                    <a:pt x="15461" y="2176"/>
                    <a:pt x="15461" y="2176"/>
                  </a:cubicBezTo>
                  <a:cubicBezTo>
                    <a:pt x="15347" y="2712"/>
                    <a:pt x="15347" y="2712"/>
                    <a:pt x="15347" y="2712"/>
                  </a:cubicBezTo>
                  <a:cubicBezTo>
                    <a:pt x="14893" y="3090"/>
                    <a:pt x="14893" y="3090"/>
                    <a:pt x="14893" y="3090"/>
                  </a:cubicBezTo>
                  <a:cubicBezTo>
                    <a:pt x="14893" y="3626"/>
                    <a:pt x="14893" y="3626"/>
                    <a:pt x="14893" y="3626"/>
                  </a:cubicBezTo>
                  <a:cubicBezTo>
                    <a:pt x="14893" y="4005"/>
                    <a:pt x="14893" y="4005"/>
                    <a:pt x="14893" y="4005"/>
                  </a:cubicBezTo>
                  <a:cubicBezTo>
                    <a:pt x="15423" y="4320"/>
                    <a:pt x="15423" y="4320"/>
                    <a:pt x="15423" y="4320"/>
                  </a:cubicBezTo>
                  <a:cubicBezTo>
                    <a:pt x="15726" y="4541"/>
                    <a:pt x="15726" y="4541"/>
                    <a:pt x="15726" y="4541"/>
                  </a:cubicBezTo>
                  <a:cubicBezTo>
                    <a:pt x="16105" y="4352"/>
                    <a:pt x="16105" y="4352"/>
                    <a:pt x="16105" y="4352"/>
                  </a:cubicBezTo>
                  <a:cubicBezTo>
                    <a:pt x="16522" y="4667"/>
                    <a:pt x="16522" y="4667"/>
                    <a:pt x="16522" y="4667"/>
                  </a:cubicBezTo>
                  <a:cubicBezTo>
                    <a:pt x="16939" y="5014"/>
                    <a:pt x="16939" y="5014"/>
                    <a:pt x="16939" y="5014"/>
                  </a:cubicBezTo>
                  <a:cubicBezTo>
                    <a:pt x="16939" y="4761"/>
                    <a:pt x="16939" y="4761"/>
                    <a:pt x="16939" y="4761"/>
                  </a:cubicBezTo>
                  <a:cubicBezTo>
                    <a:pt x="16787" y="4415"/>
                    <a:pt x="16787" y="4415"/>
                    <a:pt x="16787" y="4415"/>
                  </a:cubicBezTo>
                  <a:cubicBezTo>
                    <a:pt x="16484" y="4194"/>
                    <a:pt x="16484" y="4194"/>
                    <a:pt x="16484" y="4194"/>
                  </a:cubicBezTo>
                  <a:cubicBezTo>
                    <a:pt x="16029" y="4005"/>
                    <a:pt x="16029" y="4005"/>
                    <a:pt x="16029" y="4005"/>
                  </a:cubicBezTo>
                  <a:cubicBezTo>
                    <a:pt x="16029" y="3815"/>
                    <a:pt x="16029" y="3815"/>
                    <a:pt x="16029" y="3815"/>
                  </a:cubicBezTo>
                  <a:cubicBezTo>
                    <a:pt x="15651" y="3500"/>
                    <a:pt x="15651" y="3500"/>
                    <a:pt x="15651" y="3500"/>
                  </a:cubicBezTo>
                  <a:cubicBezTo>
                    <a:pt x="15461" y="3059"/>
                    <a:pt x="15461" y="3059"/>
                    <a:pt x="15461" y="3059"/>
                  </a:cubicBezTo>
                  <a:cubicBezTo>
                    <a:pt x="15992" y="2743"/>
                    <a:pt x="15992" y="2743"/>
                    <a:pt x="15992" y="2743"/>
                  </a:cubicBezTo>
                  <a:cubicBezTo>
                    <a:pt x="16257" y="2964"/>
                    <a:pt x="16257" y="2964"/>
                    <a:pt x="16257" y="2964"/>
                  </a:cubicBezTo>
                  <a:cubicBezTo>
                    <a:pt x="16674" y="3311"/>
                    <a:pt x="16674" y="3311"/>
                    <a:pt x="16674" y="3311"/>
                  </a:cubicBezTo>
                  <a:cubicBezTo>
                    <a:pt x="16977" y="3059"/>
                    <a:pt x="16977" y="3059"/>
                    <a:pt x="16977" y="3059"/>
                  </a:cubicBezTo>
                  <a:cubicBezTo>
                    <a:pt x="16863" y="2806"/>
                    <a:pt x="16863" y="2806"/>
                    <a:pt x="16863" y="2806"/>
                  </a:cubicBezTo>
                  <a:cubicBezTo>
                    <a:pt x="16825" y="2554"/>
                    <a:pt x="16825" y="2554"/>
                    <a:pt x="16825" y="2554"/>
                  </a:cubicBezTo>
                  <a:cubicBezTo>
                    <a:pt x="17128" y="2302"/>
                    <a:pt x="17128" y="2302"/>
                    <a:pt x="17128" y="2302"/>
                  </a:cubicBezTo>
                  <a:cubicBezTo>
                    <a:pt x="17128" y="2554"/>
                    <a:pt x="17128" y="2554"/>
                    <a:pt x="17128" y="2554"/>
                  </a:cubicBezTo>
                  <a:cubicBezTo>
                    <a:pt x="17394" y="2554"/>
                    <a:pt x="17394" y="2554"/>
                    <a:pt x="17394" y="2554"/>
                  </a:cubicBezTo>
                  <a:cubicBezTo>
                    <a:pt x="17469" y="2806"/>
                    <a:pt x="17469" y="2806"/>
                    <a:pt x="17469" y="2806"/>
                  </a:cubicBezTo>
                  <a:cubicBezTo>
                    <a:pt x="17659" y="2964"/>
                    <a:pt x="17659" y="2964"/>
                    <a:pt x="17659" y="2964"/>
                  </a:cubicBezTo>
                  <a:cubicBezTo>
                    <a:pt x="18000" y="3027"/>
                    <a:pt x="18000" y="3027"/>
                    <a:pt x="18000" y="3027"/>
                  </a:cubicBezTo>
                  <a:cubicBezTo>
                    <a:pt x="18379" y="3185"/>
                    <a:pt x="18379" y="3185"/>
                    <a:pt x="18379" y="3185"/>
                  </a:cubicBezTo>
                  <a:cubicBezTo>
                    <a:pt x="18455" y="3469"/>
                    <a:pt x="18455" y="3469"/>
                    <a:pt x="18455" y="3469"/>
                  </a:cubicBezTo>
                  <a:cubicBezTo>
                    <a:pt x="18227" y="3658"/>
                    <a:pt x="18227" y="3658"/>
                    <a:pt x="18227" y="3658"/>
                  </a:cubicBezTo>
                  <a:cubicBezTo>
                    <a:pt x="18265" y="3879"/>
                    <a:pt x="18265" y="3879"/>
                    <a:pt x="18265" y="3879"/>
                  </a:cubicBezTo>
                  <a:cubicBezTo>
                    <a:pt x="17773" y="3942"/>
                    <a:pt x="17773" y="3942"/>
                    <a:pt x="17773" y="3942"/>
                  </a:cubicBezTo>
                  <a:cubicBezTo>
                    <a:pt x="17583" y="4131"/>
                    <a:pt x="17583" y="4131"/>
                    <a:pt x="17583" y="4131"/>
                  </a:cubicBezTo>
                  <a:cubicBezTo>
                    <a:pt x="17432" y="4225"/>
                    <a:pt x="17432" y="4225"/>
                    <a:pt x="17432" y="4225"/>
                  </a:cubicBezTo>
                  <a:cubicBezTo>
                    <a:pt x="17583" y="4509"/>
                    <a:pt x="17583" y="4509"/>
                    <a:pt x="17583" y="4509"/>
                  </a:cubicBezTo>
                  <a:cubicBezTo>
                    <a:pt x="17697" y="4415"/>
                    <a:pt x="17697" y="4415"/>
                    <a:pt x="17697" y="4415"/>
                  </a:cubicBezTo>
                  <a:cubicBezTo>
                    <a:pt x="17848" y="4667"/>
                    <a:pt x="17848" y="4667"/>
                    <a:pt x="17848" y="4667"/>
                  </a:cubicBezTo>
                  <a:cubicBezTo>
                    <a:pt x="18417" y="4919"/>
                    <a:pt x="18417" y="4919"/>
                    <a:pt x="18417" y="4919"/>
                  </a:cubicBezTo>
                  <a:cubicBezTo>
                    <a:pt x="18341" y="5424"/>
                    <a:pt x="18341" y="5424"/>
                    <a:pt x="18341" y="5424"/>
                  </a:cubicBezTo>
                  <a:cubicBezTo>
                    <a:pt x="18341" y="6149"/>
                    <a:pt x="18341" y="6149"/>
                    <a:pt x="18341" y="6149"/>
                  </a:cubicBezTo>
                  <a:cubicBezTo>
                    <a:pt x="17848" y="6149"/>
                    <a:pt x="17848" y="6149"/>
                    <a:pt x="17848" y="6149"/>
                  </a:cubicBezTo>
                  <a:cubicBezTo>
                    <a:pt x="17659" y="6401"/>
                    <a:pt x="17659" y="6401"/>
                    <a:pt x="17659" y="6401"/>
                  </a:cubicBezTo>
                  <a:cubicBezTo>
                    <a:pt x="17280" y="6716"/>
                    <a:pt x="17280" y="6716"/>
                    <a:pt x="17280" y="6716"/>
                  </a:cubicBezTo>
                  <a:cubicBezTo>
                    <a:pt x="16825" y="7000"/>
                    <a:pt x="16825" y="7000"/>
                    <a:pt x="16825" y="7000"/>
                  </a:cubicBezTo>
                  <a:cubicBezTo>
                    <a:pt x="16863" y="7379"/>
                    <a:pt x="16863" y="7379"/>
                    <a:pt x="16863" y="7379"/>
                  </a:cubicBezTo>
                  <a:cubicBezTo>
                    <a:pt x="17053" y="7568"/>
                    <a:pt x="17053" y="7568"/>
                    <a:pt x="17053" y="7568"/>
                  </a:cubicBezTo>
                  <a:cubicBezTo>
                    <a:pt x="17128" y="7789"/>
                    <a:pt x="17128" y="7789"/>
                    <a:pt x="17128" y="7789"/>
                  </a:cubicBezTo>
                  <a:cubicBezTo>
                    <a:pt x="17469" y="8041"/>
                    <a:pt x="17469" y="8041"/>
                    <a:pt x="17469" y="8041"/>
                  </a:cubicBezTo>
                  <a:cubicBezTo>
                    <a:pt x="17924" y="8104"/>
                    <a:pt x="17924" y="8104"/>
                    <a:pt x="17924" y="8104"/>
                  </a:cubicBezTo>
                  <a:cubicBezTo>
                    <a:pt x="18000" y="8388"/>
                    <a:pt x="18000" y="8388"/>
                    <a:pt x="18000" y="8388"/>
                  </a:cubicBezTo>
                  <a:cubicBezTo>
                    <a:pt x="18152" y="8514"/>
                    <a:pt x="18152" y="8514"/>
                    <a:pt x="18152" y="8514"/>
                  </a:cubicBezTo>
                  <a:cubicBezTo>
                    <a:pt x="18455" y="8293"/>
                    <a:pt x="18455" y="8293"/>
                    <a:pt x="18455" y="8293"/>
                  </a:cubicBezTo>
                  <a:cubicBezTo>
                    <a:pt x="18606" y="8419"/>
                    <a:pt x="18606" y="8419"/>
                    <a:pt x="18606" y="8419"/>
                  </a:cubicBezTo>
                  <a:cubicBezTo>
                    <a:pt x="18909" y="8199"/>
                    <a:pt x="18909" y="8199"/>
                    <a:pt x="18909" y="8199"/>
                  </a:cubicBezTo>
                  <a:cubicBezTo>
                    <a:pt x="18909" y="8608"/>
                    <a:pt x="18909" y="8608"/>
                    <a:pt x="18909" y="8608"/>
                  </a:cubicBezTo>
                  <a:cubicBezTo>
                    <a:pt x="19288" y="8672"/>
                    <a:pt x="19288" y="8672"/>
                    <a:pt x="19288" y="8672"/>
                  </a:cubicBezTo>
                  <a:cubicBezTo>
                    <a:pt x="19288" y="8987"/>
                    <a:pt x="19288" y="8987"/>
                    <a:pt x="19288" y="8987"/>
                  </a:cubicBezTo>
                  <a:cubicBezTo>
                    <a:pt x="19554" y="9460"/>
                    <a:pt x="19554" y="9460"/>
                    <a:pt x="19554" y="9460"/>
                  </a:cubicBezTo>
                  <a:cubicBezTo>
                    <a:pt x="19402" y="9775"/>
                    <a:pt x="19402" y="9775"/>
                    <a:pt x="19402" y="9775"/>
                  </a:cubicBezTo>
                  <a:cubicBezTo>
                    <a:pt x="19213" y="9775"/>
                    <a:pt x="19213" y="9775"/>
                    <a:pt x="19213" y="9775"/>
                  </a:cubicBezTo>
                  <a:cubicBezTo>
                    <a:pt x="19402" y="10091"/>
                    <a:pt x="19402" y="10091"/>
                    <a:pt x="19402" y="10091"/>
                  </a:cubicBezTo>
                  <a:cubicBezTo>
                    <a:pt x="19251" y="10500"/>
                    <a:pt x="19251" y="10500"/>
                    <a:pt x="19251" y="10500"/>
                  </a:cubicBezTo>
                  <a:cubicBezTo>
                    <a:pt x="18985" y="10721"/>
                    <a:pt x="18985" y="10721"/>
                    <a:pt x="18985" y="10721"/>
                  </a:cubicBezTo>
                  <a:cubicBezTo>
                    <a:pt x="18872" y="10973"/>
                    <a:pt x="18872" y="10973"/>
                    <a:pt x="18872" y="10973"/>
                  </a:cubicBezTo>
                  <a:cubicBezTo>
                    <a:pt x="18531" y="10910"/>
                    <a:pt x="18531" y="10910"/>
                    <a:pt x="18531" y="10910"/>
                  </a:cubicBezTo>
                  <a:cubicBezTo>
                    <a:pt x="18531" y="11257"/>
                    <a:pt x="18531" y="11257"/>
                    <a:pt x="18531" y="11257"/>
                  </a:cubicBezTo>
                  <a:cubicBezTo>
                    <a:pt x="18758" y="11446"/>
                    <a:pt x="18758" y="11446"/>
                    <a:pt x="18758" y="11446"/>
                  </a:cubicBezTo>
                  <a:cubicBezTo>
                    <a:pt x="18834" y="11825"/>
                    <a:pt x="18834" y="11825"/>
                    <a:pt x="18834" y="11825"/>
                  </a:cubicBezTo>
                  <a:cubicBezTo>
                    <a:pt x="18644" y="12140"/>
                    <a:pt x="18644" y="12140"/>
                    <a:pt x="18644" y="12140"/>
                  </a:cubicBezTo>
                  <a:cubicBezTo>
                    <a:pt x="18872" y="12329"/>
                    <a:pt x="18872" y="12329"/>
                    <a:pt x="18872" y="12329"/>
                  </a:cubicBezTo>
                  <a:cubicBezTo>
                    <a:pt x="18872" y="12645"/>
                    <a:pt x="18872" y="12645"/>
                    <a:pt x="18872" y="12645"/>
                  </a:cubicBezTo>
                  <a:cubicBezTo>
                    <a:pt x="19402" y="12897"/>
                    <a:pt x="19402" y="12897"/>
                    <a:pt x="19402" y="12897"/>
                  </a:cubicBezTo>
                  <a:cubicBezTo>
                    <a:pt x="19629" y="13275"/>
                    <a:pt x="19629" y="13275"/>
                    <a:pt x="19629" y="13275"/>
                  </a:cubicBezTo>
                  <a:cubicBezTo>
                    <a:pt x="19288" y="13528"/>
                    <a:pt x="19288" y="13528"/>
                    <a:pt x="19288" y="13528"/>
                  </a:cubicBezTo>
                  <a:cubicBezTo>
                    <a:pt x="19288" y="13748"/>
                    <a:pt x="19288" y="13748"/>
                    <a:pt x="19288" y="13748"/>
                  </a:cubicBezTo>
                  <a:cubicBezTo>
                    <a:pt x="19478" y="14001"/>
                    <a:pt x="19478" y="14001"/>
                    <a:pt x="19478" y="14001"/>
                  </a:cubicBezTo>
                  <a:cubicBezTo>
                    <a:pt x="19478" y="14379"/>
                    <a:pt x="19478" y="14379"/>
                    <a:pt x="19478" y="14379"/>
                  </a:cubicBezTo>
                  <a:cubicBezTo>
                    <a:pt x="19251" y="14537"/>
                    <a:pt x="19251" y="14537"/>
                    <a:pt x="19251" y="14537"/>
                  </a:cubicBezTo>
                  <a:cubicBezTo>
                    <a:pt x="19516" y="14947"/>
                    <a:pt x="19516" y="14947"/>
                    <a:pt x="19516" y="14947"/>
                  </a:cubicBezTo>
                  <a:cubicBezTo>
                    <a:pt x="19819" y="14947"/>
                    <a:pt x="19819" y="14947"/>
                    <a:pt x="19819" y="14947"/>
                  </a:cubicBezTo>
                  <a:cubicBezTo>
                    <a:pt x="20122" y="15199"/>
                    <a:pt x="20122" y="15199"/>
                    <a:pt x="20122" y="15199"/>
                  </a:cubicBezTo>
                  <a:cubicBezTo>
                    <a:pt x="20349" y="15577"/>
                    <a:pt x="20349" y="15577"/>
                    <a:pt x="20349" y="15577"/>
                  </a:cubicBezTo>
                  <a:cubicBezTo>
                    <a:pt x="20387" y="16050"/>
                    <a:pt x="20387" y="16050"/>
                    <a:pt x="20387" y="16050"/>
                  </a:cubicBezTo>
                  <a:cubicBezTo>
                    <a:pt x="20160" y="16271"/>
                    <a:pt x="20160" y="16271"/>
                    <a:pt x="20160" y="16271"/>
                  </a:cubicBezTo>
                  <a:cubicBezTo>
                    <a:pt x="20274" y="16712"/>
                    <a:pt x="20274" y="16712"/>
                    <a:pt x="20274" y="16712"/>
                  </a:cubicBezTo>
                  <a:cubicBezTo>
                    <a:pt x="20842" y="16807"/>
                    <a:pt x="20842" y="16807"/>
                    <a:pt x="20842" y="16807"/>
                  </a:cubicBezTo>
                  <a:cubicBezTo>
                    <a:pt x="21145" y="17059"/>
                    <a:pt x="21145" y="17059"/>
                    <a:pt x="21145" y="17059"/>
                  </a:cubicBezTo>
                  <a:cubicBezTo>
                    <a:pt x="21448" y="16807"/>
                    <a:pt x="21448" y="16807"/>
                    <a:pt x="21448" y="16807"/>
                  </a:cubicBezTo>
                  <a:cubicBezTo>
                    <a:pt x="21524" y="17312"/>
                    <a:pt x="21524" y="17312"/>
                    <a:pt x="21524" y="17312"/>
                  </a:cubicBezTo>
                  <a:cubicBezTo>
                    <a:pt x="21448" y="17753"/>
                    <a:pt x="21448" y="17753"/>
                    <a:pt x="21448" y="17753"/>
                  </a:cubicBezTo>
                  <a:cubicBezTo>
                    <a:pt x="21600" y="18100"/>
                    <a:pt x="21600" y="18100"/>
                    <a:pt x="21600" y="18100"/>
                  </a:cubicBezTo>
                  <a:cubicBezTo>
                    <a:pt x="21259" y="18384"/>
                    <a:pt x="21259" y="18384"/>
                    <a:pt x="21259" y="18384"/>
                  </a:cubicBezTo>
                  <a:cubicBezTo>
                    <a:pt x="20918" y="18762"/>
                    <a:pt x="20918" y="18762"/>
                    <a:pt x="20918" y="18762"/>
                  </a:cubicBezTo>
                  <a:cubicBezTo>
                    <a:pt x="20653" y="19172"/>
                    <a:pt x="20653" y="19172"/>
                    <a:pt x="20653" y="19172"/>
                  </a:cubicBezTo>
                  <a:cubicBezTo>
                    <a:pt x="21032" y="19613"/>
                    <a:pt x="21032" y="19613"/>
                    <a:pt x="21032" y="19613"/>
                  </a:cubicBezTo>
                  <a:cubicBezTo>
                    <a:pt x="21032" y="20149"/>
                    <a:pt x="21032" y="20149"/>
                    <a:pt x="21032" y="20149"/>
                  </a:cubicBezTo>
                  <a:cubicBezTo>
                    <a:pt x="20653" y="20433"/>
                    <a:pt x="20653" y="20433"/>
                    <a:pt x="20653" y="20433"/>
                  </a:cubicBezTo>
                  <a:cubicBezTo>
                    <a:pt x="20615" y="20906"/>
                    <a:pt x="20615" y="20906"/>
                    <a:pt x="20615" y="20906"/>
                  </a:cubicBezTo>
                  <a:cubicBezTo>
                    <a:pt x="20425" y="21095"/>
                    <a:pt x="20425" y="21095"/>
                    <a:pt x="20425" y="21095"/>
                  </a:cubicBezTo>
                  <a:cubicBezTo>
                    <a:pt x="19819" y="21600"/>
                    <a:pt x="19819" y="21600"/>
                    <a:pt x="19819" y="21600"/>
                  </a:cubicBezTo>
                  <a:cubicBezTo>
                    <a:pt x="19288" y="21032"/>
                    <a:pt x="19288" y="21032"/>
                    <a:pt x="19288" y="21032"/>
                  </a:cubicBezTo>
                  <a:cubicBezTo>
                    <a:pt x="18947" y="21032"/>
                    <a:pt x="18947" y="21032"/>
                    <a:pt x="18947" y="21032"/>
                  </a:cubicBezTo>
                  <a:cubicBezTo>
                    <a:pt x="18568" y="21159"/>
                    <a:pt x="18568" y="21159"/>
                    <a:pt x="18568" y="21159"/>
                  </a:cubicBezTo>
                  <a:cubicBezTo>
                    <a:pt x="18189" y="20622"/>
                    <a:pt x="18189" y="20622"/>
                    <a:pt x="18189" y="20622"/>
                  </a:cubicBezTo>
                  <a:cubicBezTo>
                    <a:pt x="17432" y="20433"/>
                    <a:pt x="17432" y="20433"/>
                    <a:pt x="17432" y="20433"/>
                  </a:cubicBezTo>
                  <a:cubicBezTo>
                    <a:pt x="17204" y="20622"/>
                    <a:pt x="17204" y="20622"/>
                    <a:pt x="17204" y="20622"/>
                  </a:cubicBezTo>
                  <a:cubicBezTo>
                    <a:pt x="16674" y="20086"/>
                    <a:pt x="16674" y="20086"/>
                    <a:pt x="16674" y="20086"/>
                  </a:cubicBezTo>
                  <a:cubicBezTo>
                    <a:pt x="16484" y="19645"/>
                    <a:pt x="16484" y="19645"/>
                    <a:pt x="16484" y="19645"/>
                  </a:cubicBezTo>
                  <a:cubicBezTo>
                    <a:pt x="15954" y="19929"/>
                    <a:pt x="15954" y="19929"/>
                    <a:pt x="15954" y="19929"/>
                  </a:cubicBezTo>
                  <a:cubicBezTo>
                    <a:pt x="15499" y="20149"/>
                    <a:pt x="15499" y="20149"/>
                    <a:pt x="15499" y="20149"/>
                  </a:cubicBezTo>
                  <a:cubicBezTo>
                    <a:pt x="15309" y="20433"/>
                    <a:pt x="15309" y="20433"/>
                    <a:pt x="15309" y="20433"/>
                  </a:cubicBezTo>
                  <a:cubicBezTo>
                    <a:pt x="14400" y="20433"/>
                    <a:pt x="14400" y="20433"/>
                    <a:pt x="14400" y="20433"/>
                  </a:cubicBezTo>
                  <a:cubicBezTo>
                    <a:pt x="13491" y="20433"/>
                    <a:pt x="13491" y="20433"/>
                    <a:pt x="13491" y="20433"/>
                  </a:cubicBezTo>
                  <a:cubicBezTo>
                    <a:pt x="13074" y="20086"/>
                    <a:pt x="13074" y="20086"/>
                    <a:pt x="13074" y="20086"/>
                  </a:cubicBezTo>
                  <a:cubicBezTo>
                    <a:pt x="12543" y="19866"/>
                    <a:pt x="12543" y="19866"/>
                    <a:pt x="12543" y="19866"/>
                  </a:cubicBezTo>
                  <a:cubicBezTo>
                    <a:pt x="12733" y="19456"/>
                    <a:pt x="12733" y="19456"/>
                    <a:pt x="12733" y="19456"/>
                  </a:cubicBezTo>
                  <a:cubicBezTo>
                    <a:pt x="12051" y="19235"/>
                    <a:pt x="12051" y="19235"/>
                    <a:pt x="12051" y="19235"/>
                  </a:cubicBezTo>
                  <a:cubicBezTo>
                    <a:pt x="11785" y="19424"/>
                    <a:pt x="11785" y="19424"/>
                    <a:pt x="11785" y="19424"/>
                  </a:cubicBezTo>
                  <a:cubicBezTo>
                    <a:pt x="11406" y="19109"/>
                    <a:pt x="11406" y="19109"/>
                    <a:pt x="11406" y="19109"/>
                  </a:cubicBezTo>
                  <a:cubicBezTo>
                    <a:pt x="10762" y="18951"/>
                    <a:pt x="10762" y="18951"/>
                    <a:pt x="10762" y="18951"/>
                  </a:cubicBezTo>
                  <a:cubicBezTo>
                    <a:pt x="10345" y="19046"/>
                    <a:pt x="10345" y="19046"/>
                    <a:pt x="10345" y="19046"/>
                  </a:cubicBezTo>
                  <a:cubicBezTo>
                    <a:pt x="9853" y="18604"/>
                    <a:pt x="9853" y="18604"/>
                    <a:pt x="9853" y="18604"/>
                  </a:cubicBezTo>
                  <a:cubicBezTo>
                    <a:pt x="9398" y="18604"/>
                    <a:pt x="9398" y="18604"/>
                    <a:pt x="9398" y="18604"/>
                  </a:cubicBezTo>
                  <a:cubicBezTo>
                    <a:pt x="9019" y="18100"/>
                    <a:pt x="9019" y="18100"/>
                    <a:pt x="9019" y="18100"/>
                  </a:cubicBezTo>
                  <a:cubicBezTo>
                    <a:pt x="8602" y="18100"/>
                    <a:pt x="8602" y="18100"/>
                    <a:pt x="8602" y="18100"/>
                  </a:cubicBezTo>
                  <a:cubicBezTo>
                    <a:pt x="7731" y="18194"/>
                    <a:pt x="7731" y="18194"/>
                    <a:pt x="7731" y="18194"/>
                  </a:cubicBezTo>
                  <a:cubicBezTo>
                    <a:pt x="7541" y="17753"/>
                    <a:pt x="7541" y="17753"/>
                    <a:pt x="7541" y="17753"/>
                  </a:cubicBezTo>
                  <a:cubicBezTo>
                    <a:pt x="7655" y="17343"/>
                    <a:pt x="7655" y="17343"/>
                    <a:pt x="7655" y="17343"/>
                  </a:cubicBezTo>
                  <a:cubicBezTo>
                    <a:pt x="7086" y="16870"/>
                    <a:pt x="7086" y="16870"/>
                    <a:pt x="7086" y="16870"/>
                  </a:cubicBezTo>
                  <a:cubicBezTo>
                    <a:pt x="7086" y="16492"/>
                    <a:pt x="7086" y="16492"/>
                    <a:pt x="7086" y="16492"/>
                  </a:cubicBezTo>
                  <a:cubicBezTo>
                    <a:pt x="6973" y="15924"/>
                    <a:pt x="6973" y="15924"/>
                    <a:pt x="6973" y="15924"/>
                  </a:cubicBezTo>
                  <a:cubicBezTo>
                    <a:pt x="6366" y="15420"/>
                    <a:pt x="6366" y="15420"/>
                    <a:pt x="6366" y="15420"/>
                  </a:cubicBezTo>
                  <a:cubicBezTo>
                    <a:pt x="5684" y="15420"/>
                    <a:pt x="5684" y="15420"/>
                    <a:pt x="5684" y="15420"/>
                  </a:cubicBezTo>
                  <a:cubicBezTo>
                    <a:pt x="5381" y="15672"/>
                    <a:pt x="5381" y="15672"/>
                    <a:pt x="5381" y="15672"/>
                  </a:cubicBezTo>
                  <a:cubicBezTo>
                    <a:pt x="5002" y="15356"/>
                    <a:pt x="5002" y="15356"/>
                    <a:pt x="5002" y="15356"/>
                  </a:cubicBezTo>
                  <a:cubicBezTo>
                    <a:pt x="4661" y="15640"/>
                    <a:pt x="4661" y="15640"/>
                    <a:pt x="4661" y="15640"/>
                  </a:cubicBezTo>
                  <a:cubicBezTo>
                    <a:pt x="3979" y="15546"/>
                    <a:pt x="3979" y="15546"/>
                    <a:pt x="3979" y="15546"/>
                  </a:cubicBezTo>
                  <a:cubicBezTo>
                    <a:pt x="3600" y="15167"/>
                    <a:pt x="3600" y="15167"/>
                    <a:pt x="3600" y="15167"/>
                  </a:cubicBezTo>
                  <a:cubicBezTo>
                    <a:pt x="4055" y="14820"/>
                    <a:pt x="4055" y="14820"/>
                    <a:pt x="4055" y="14820"/>
                  </a:cubicBezTo>
                  <a:cubicBezTo>
                    <a:pt x="3486" y="14411"/>
                    <a:pt x="3486" y="14411"/>
                    <a:pt x="3486" y="14411"/>
                  </a:cubicBezTo>
                  <a:cubicBezTo>
                    <a:pt x="2880" y="14158"/>
                    <a:pt x="2880" y="14158"/>
                    <a:pt x="2880" y="14158"/>
                  </a:cubicBezTo>
                  <a:cubicBezTo>
                    <a:pt x="2349" y="14347"/>
                    <a:pt x="2349" y="14347"/>
                    <a:pt x="2349" y="14347"/>
                  </a:cubicBezTo>
                  <a:cubicBezTo>
                    <a:pt x="1819" y="14158"/>
                    <a:pt x="1819" y="14158"/>
                    <a:pt x="1819" y="14158"/>
                  </a:cubicBezTo>
                  <a:cubicBezTo>
                    <a:pt x="1137" y="14284"/>
                    <a:pt x="1137" y="14284"/>
                    <a:pt x="1137" y="14284"/>
                  </a:cubicBezTo>
                  <a:cubicBezTo>
                    <a:pt x="644" y="13874"/>
                    <a:pt x="644" y="13874"/>
                    <a:pt x="644" y="13874"/>
                  </a:cubicBezTo>
                  <a:cubicBezTo>
                    <a:pt x="227" y="13496"/>
                    <a:pt x="227" y="13496"/>
                    <a:pt x="227" y="13496"/>
                  </a:cubicBezTo>
                  <a:cubicBezTo>
                    <a:pt x="0" y="13307"/>
                    <a:pt x="0" y="13307"/>
                    <a:pt x="0" y="13307"/>
                  </a:cubicBezTo>
                  <a:cubicBezTo>
                    <a:pt x="455" y="12928"/>
                    <a:pt x="455" y="12928"/>
                    <a:pt x="455" y="12928"/>
                  </a:cubicBezTo>
                  <a:cubicBezTo>
                    <a:pt x="644" y="12392"/>
                    <a:pt x="644" y="12392"/>
                    <a:pt x="644" y="12392"/>
                  </a:cubicBezTo>
                  <a:cubicBezTo>
                    <a:pt x="531" y="11825"/>
                    <a:pt x="531" y="11825"/>
                    <a:pt x="531" y="11825"/>
                  </a:cubicBezTo>
                  <a:cubicBezTo>
                    <a:pt x="606" y="11131"/>
                    <a:pt x="606" y="11131"/>
                    <a:pt x="606" y="11131"/>
                  </a:cubicBezTo>
                  <a:cubicBezTo>
                    <a:pt x="1251" y="11163"/>
                    <a:pt x="1251" y="11163"/>
                    <a:pt x="1251" y="11163"/>
                  </a:cubicBezTo>
                  <a:cubicBezTo>
                    <a:pt x="1251" y="10690"/>
                    <a:pt x="1251" y="10690"/>
                    <a:pt x="1251" y="10690"/>
                  </a:cubicBezTo>
                  <a:cubicBezTo>
                    <a:pt x="2046" y="10311"/>
                    <a:pt x="2046" y="10311"/>
                    <a:pt x="2046" y="10311"/>
                  </a:cubicBezTo>
                  <a:cubicBezTo>
                    <a:pt x="2880" y="10185"/>
                    <a:pt x="2880" y="10185"/>
                    <a:pt x="2880" y="10185"/>
                  </a:cubicBezTo>
                  <a:cubicBezTo>
                    <a:pt x="3714" y="10185"/>
                    <a:pt x="3714" y="10185"/>
                    <a:pt x="3714" y="10185"/>
                  </a:cubicBezTo>
                  <a:cubicBezTo>
                    <a:pt x="3903" y="9712"/>
                    <a:pt x="3903" y="9712"/>
                    <a:pt x="3903" y="9712"/>
                  </a:cubicBezTo>
                  <a:cubicBezTo>
                    <a:pt x="4396" y="9712"/>
                    <a:pt x="4396" y="9712"/>
                    <a:pt x="4396" y="9712"/>
                  </a:cubicBezTo>
                  <a:cubicBezTo>
                    <a:pt x="4851" y="9334"/>
                    <a:pt x="4851" y="9334"/>
                    <a:pt x="4851" y="9334"/>
                  </a:cubicBezTo>
                  <a:cubicBezTo>
                    <a:pt x="5457" y="9081"/>
                    <a:pt x="5457" y="9081"/>
                    <a:pt x="5457" y="9081"/>
                  </a:cubicBezTo>
                  <a:cubicBezTo>
                    <a:pt x="5040" y="8766"/>
                    <a:pt x="5040" y="8766"/>
                    <a:pt x="5040" y="8766"/>
                  </a:cubicBezTo>
                  <a:cubicBezTo>
                    <a:pt x="5533" y="8608"/>
                    <a:pt x="5533" y="8608"/>
                    <a:pt x="5533" y="8608"/>
                  </a:cubicBezTo>
                  <a:cubicBezTo>
                    <a:pt x="5533" y="8325"/>
                    <a:pt x="5533" y="8325"/>
                    <a:pt x="5533" y="8325"/>
                  </a:cubicBezTo>
                  <a:cubicBezTo>
                    <a:pt x="5002" y="8104"/>
                    <a:pt x="5002" y="8104"/>
                    <a:pt x="5002" y="8104"/>
                  </a:cubicBezTo>
                  <a:cubicBezTo>
                    <a:pt x="5040" y="7946"/>
                    <a:pt x="5040" y="7946"/>
                    <a:pt x="5040" y="7946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7" name="Freeform 83"/>
            <p:cNvSpPr/>
            <p:nvPr/>
          </p:nvSpPr>
          <p:spPr>
            <a:xfrm>
              <a:off x="17326392" y="7526094"/>
              <a:ext cx="109936" cy="12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821"/>
                  </a:moveTo>
                  <a:lnTo>
                    <a:pt x="0" y="20463"/>
                  </a:lnTo>
                  <a:lnTo>
                    <a:pt x="9164" y="17621"/>
                  </a:lnTo>
                  <a:lnTo>
                    <a:pt x="13745" y="21600"/>
                  </a:lnTo>
                  <a:lnTo>
                    <a:pt x="19636" y="17621"/>
                  </a:lnTo>
                  <a:lnTo>
                    <a:pt x="21600" y="7389"/>
                  </a:lnTo>
                  <a:lnTo>
                    <a:pt x="15709" y="0"/>
                  </a:lnTo>
                  <a:lnTo>
                    <a:pt x="5236" y="1705"/>
                  </a:lnTo>
                  <a:lnTo>
                    <a:pt x="0" y="682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" name="Freeform 84"/>
            <p:cNvSpPr/>
            <p:nvPr/>
          </p:nvSpPr>
          <p:spPr>
            <a:xfrm>
              <a:off x="16093795" y="5310740"/>
              <a:ext cx="2808338" cy="4460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" y="13218"/>
                  </a:moveTo>
                  <a:cubicBezTo>
                    <a:pt x="1899" y="12819"/>
                    <a:pt x="1899" y="12819"/>
                    <a:pt x="1899" y="12819"/>
                  </a:cubicBezTo>
                  <a:cubicBezTo>
                    <a:pt x="1899" y="12490"/>
                    <a:pt x="1899" y="12490"/>
                    <a:pt x="1899" y="12490"/>
                  </a:cubicBezTo>
                  <a:cubicBezTo>
                    <a:pt x="1564" y="12303"/>
                    <a:pt x="1564" y="12303"/>
                    <a:pt x="1564" y="12303"/>
                  </a:cubicBezTo>
                  <a:cubicBezTo>
                    <a:pt x="1862" y="12115"/>
                    <a:pt x="1862" y="12115"/>
                    <a:pt x="1862" y="12115"/>
                  </a:cubicBezTo>
                  <a:cubicBezTo>
                    <a:pt x="1937" y="11716"/>
                    <a:pt x="1937" y="11716"/>
                    <a:pt x="1937" y="11716"/>
                  </a:cubicBezTo>
                  <a:cubicBezTo>
                    <a:pt x="1266" y="11528"/>
                    <a:pt x="1266" y="11528"/>
                    <a:pt x="1266" y="11528"/>
                  </a:cubicBezTo>
                  <a:cubicBezTo>
                    <a:pt x="708" y="11528"/>
                    <a:pt x="708" y="11528"/>
                    <a:pt x="708" y="11528"/>
                  </a:cubicBezTo>
                  <a:cubicBezTo>
                    <a:pt x="633" y="11317"/>
                    <a:pt x="633" y="11317"/>
                    <a:pt x="633" y="11317"/>
                  </a:cubicBezTo>
                  <a:cubicBezTo>
                    <a:pt x="1006" y="11270"/>
                    <a:pt x="1006" y="11270"/>
                    <a:pt x="1006" y="11270"/>
                  </a:cubicBezTo>
                  <a:cubicBezTo>
                    <a:pt x="819" y="11011"/>
                    <a:pt x="819" y="11011"/>
                    <a:pt x="819" y="11011"/>
                  </a:cubicBezTo>
                  <a:cubicBezTo>
                    <a:pt x="931" y="10542"/>
                    <a:pt x="931" y="10542"/>
                    <a:pt x="931" y="10542"/>
                  </a:cubicBezTo>
                  <a:cubicBezTo>
                    <a:pt x="447" y="10495"/>
                    <a:pt x="447" y="10495"/>
                    <a:pt x="447" y="10495"/>
                  </a:cubicBezTo>
                  <a:cubicBezTo>
                    <a:pt x="0" y="10190"/>
                    <a:pt x="0" y="10190"/>
                    <a:pt x="0" y="10190"/>
                  </a:cubicBezTo>
                  <a:cubicBezTo>
                    <a:pt x="410" y="10119"/>
                    <a:pt x="410" y="10119"/>
                    <a:pt x="410" y="10119"/>
                  </a:cubicBezTo>
                  <a:cubicBezTo>
                    <a:pt x="447" y="9743"/>
                    <a:pt x="447" y="9743"/>
                    <a:pt x="447" y="9743"/>
                  </a:cubicBezTo>
                  <a:cubicBezTo>
                    <a:pt x="261" y="9626"/>
                    <a:pt x="261" y="9626"/>
                    <a:pt x="261" y="9626"/>
                  </a:cubicBezTo>
                  <a:cubicBezTo>
                    <a:pt x="149" y="9438"/>
                    <a:pt x="149" y="9438"/>
                    <a:pt x="149" y="9438"/>
                  </a:cubicBezTo>
                  <a:cubicBezTo>
                    <a:pt x="298" y="9203"/>
                    <a:pt x="298" y="9203"/>
                    <a:pt x="298" y="9203"/>
                  </a:cubicBezTo>
                  <a:cubicBezTo>
                    <a:pt x="0" y="8992"/>
                    <a:pt x="0" y="8992"/>
                    <a:pt x="0" y="8992"/>
                  </a:cubicBezTo>
                  <a:cubicBezTo>
                    <a:pt x="261" y="8781"/>
                    <a:pt x="261" y="8781"/>
                    <a:pt x="261" y="8781"/>
                  </a:cubicBezTo>
                  <a:cubicBezTo>
                    <a:pt x="37" y="8640"/>
                    <a:pt x="37" y="8640"/>
                    <a:pt x="37" y="8640"/>
                  </a:cubicBezTo>
                  <a:cubicBezTo>
                    <a:pt x="37" y="8288"/>
                    <a:pt x="37" y="8288"/>
                    <a:pt x="37" y="8288"/>
                  </a:cubicBezTo>
                  <a:cubicBezTo>
                    <a:pt x="559" y="8123"/>
                    <a:pt x="559" y="8123"/>
                    <a:pt x="559" y="8123"/>
                  </a:cubicBezTo>
                  <a:cubicBezTo>
                    <a:pt x="894" y="8006"/>
                    <a:pt x="894" y="8006"/>
                    <a:pt x="894" y="8006"/>
                  </a:cubicBezTo>
                  <a:cubicBezTo>
                    <a:pt x="1303" y="8053"/>
                    <a:pt x="1303" y="8053"/>
                    <a:pt x="1303" y="8053"/>
                  </a:cubicBezTo>
                  <a:cubicBezTo>
                    <a:pt x="1601" y="7842"/>
                    <a:pt x="1601" y="7842"/>
                    <a:pt x="1601" y="7842"/>
                  </a:cubicBezTo>
                  <a:cubicBezTo>
                    <a:pt x="2048" y="7724"/>
                    <a:pt x="2048" y="7724"/>
                    <a:pt x="2048" y="7724"/>
                  </a:cubicBezTo>
                  <a:cubicBezTo>
                    <a:pt x="2123" y="7443"/>
                    <a:pt x="2123" y="7443"/>
                    <a:pt x="2123" y="7443"/>
                  </a:cubicBezTo>
                  <a:cubicBezTo>
                    <a:pt x="1825" y="7255"/>
                    <a:pt x="1825" y="7255"/>
                    <a:pt x="1825" y="7255"/>
                  </a:cubicBezTo>
                  <a:cubicBezTo>
                    <a:pt x="2011" y="6997"/>
                    <a:pt x="2011" y="6997"/>
                    <a:pt x="2011" y="6997"/>
                  </a:cubicBezTo>
                  <a:cubicBezTo>
                    <a:pt x="2570" y="6926"/>
                    <a:pt x="2570" y="6926"/>
                    <a:pt x="2570" y="6926"/>
                  </a:cubicBezTo>
                  <a:cubicBezTo>
                    <a:pt x="3314" y="6457"/>
                    <a:pt x="3314" y="6457"/>
                    <a:pt x="3314" y="6457"/>
                  </a:cubicBezTo>
                  <a:cubicBezTo>
                    <a:pt x="3314" y="5917"/>
                    <a:pt x="3314" y="5917"/>
                    <a:pt x="3314" y="5917"/>
                  </a:cubicBezTo>
                  <a:cubicBezTo>
                    <a:pt x="3836" y="5799"/>
                    <a:pt x="3836" y="5799"/>
                    <a:pt x="3836" y="5799"/>
                  </a:cubicBezTo>
                  <a:cubicBezTo>
                    <a:pt x="3836" y="5635"/>
                    <a:pt x="3836" y="5635"/>
                    <a:pt x="3836" y="5635"/>
                  </a:cubicBezTo>
                  <a:cubicBezTo>
                    <a:pt x="3314" y="5283"/>
                    <a:pt x="3314" y="5283"/>
                    <a:pt x="3314" y="5283"/>
                  </a:cubicBezTo>
                  <a:cubicBezTo>
                    <a:pt x="3203" y="5048"/>
                    <a:pt x="3203" y="5048"/>
                    <a:pt x="3203" y="5048"/>
                  </a:cubicBezTo>
                  <a:cubicBezTo>
                    <a:pt x="2607" y="4672"/>
                    <a:pt x="2607" y="4672"/>
                    <a:pt x="2607" y="4672"/>
                  </a:cubicBezTo>
                  <a:cubicBezTo>
                    <a:pt x="2234" y="4625"/>
                    <a:pt x="2234" y="4625"/>
                    <a:pt x="2234" y="4625"/>
                  </a:cubicBezTo>
                  <a:cubicBezTo>
                    <a:pt x="2123" y="4320"/>
                    <a:pt x="2123" y="4320"/>
                    <a:pt x="2123" y="4320"/>
                  </a:cubicBezTo>
                  <a:cubicBezTo>
                    <a:pt x="2234" y="3944"/>
                    <a:pt x="2234" y="3944"/>
                    <a:pt x="2234" y="3944"/>
                  </a:cubicBezTo>
                  <a:cubicBezTo>
                    <a:pt x="1937" y="3757"/>
                    <a:pt x="1937" y="3757"/>
                    <a:pt x="1937" y="3757"/>
                  </a:cubicBezTo>
                  <a:cubicBezTo>
                    <a:pt x="2383" y="3381"/>
                    <a:pt x="2383" y="3381"/>
                    <a:pt x="2383" y="3381"/>
                  </a:cubicBezTo>
                  <a:cubicBezTo>
                    <a:pt x="2383" y="3052"/>
                    <a:pt x="2383" y="3052"/>
                    <a:pt x="2383" y="3052"/>
                  </a:cubicBezTo>
                  <a:cubicBezTo>
                    <a:pt x="2421" y="2653"/>
                    <a:pt x="2421" y="2653"/>
                    <a:pt x="2421" y="2653"/>
                  </a:cubicBezTo>
                  <a:cubicBezTo>
                    <a:pt x="2197" y="2489"/>
                    <a:pt x="2197" y="2489"/>
                    <a:pt x="2197" y="2489"/>
                  </a:cubicBezTo>
                  <a:cubicBezTo>
                    <a:pt x="2048" y="2207"/>
                    <a:pt x="2048" y="2207"/>
                    <a:pt x="2048" y="2207"/>
                  </a:cubicBezTo>
                  <a:cubicBezTo>
                    <a:pt x="1862" y="2066"/>
                    <a:pt x="1862" y="2066"/>
                    <a:pt x="1862" y="2066"/>
                  </a:cubicBezTo>
                  <a:cubicBezTo>
                    <a:pt x="1825" y="1714"/>
                    <a:pt x="1825" y="1714"/>
                    <a:pt x="1825" y="1714"/>
                  </a:cubicBezTo>
                  <a:cubicBezTo>
                    <a:pt x="2272" y="1643"/>
                    <a:pt x="2272" y="1643"/>
                    <a:pt x="2272" y="1643"/>
                  </a:cubicBezTo>
                  <a:cubicBezTo>
                    <a:pt x="2644" y="1714"/>
                    <a:pt x="2644" y="1714"/>
                    <a:pt x="2644" y="1714"/>
                  </a:cubicBezTo>
                  <a:cubicBezTo>
                    <a:pt x="3128" y="1878"/>
                    <a:pt x="3128" y="1878"/>
                    <a:pt x="3128" y="1878"/>
                  </a:cubicBezTo>
                  <a:cubicBezTo>
                    <a:pt x="3612" y="1714"/>
                    <a:pt x="3612" y="1714"/>
                    <a:pt x="3612" y="1714"/>
                  </a:cubicBezTo>
                  <a:cubicBezTo>
                    <a:pt x="3985" y="1643"/>
                    <a:pt x="3985" y="1643"/>
                    <a:pt x="3985" y="1643"/>
                  </a:cubicBezTo>
                  <a:cubicBezTo>
                    <a:pt x="4357" y="1385"/>
                    <a:pt x="4357" y="1385"/>
                    <a:pt x="4357" y="1385"/>
                  </a:cubicBezTo>
                  <a:cubicBezTo>
                    <a:pt x="4655" y="1080"/>
                    <a:pt x="4655" y="1080"/>
                    <a:pt x="4655" y="1080"/>
                  </a:cubicBezTo>
                  <a:cubicBezTo>
                    <a:pt x="5028" y="1080"/>
                    <a:pt x="5028" y="1080"/>
                    <a:pt x="5028" y="1080"/>
                  </a:cubicBezTo>
                  <a:cubicBezTo>
                    <a:pt x="5251" y="1010"/>
                    <a:pt x="5251" y="1010"/>
                    <a:pt x="5251" y="1010"/>
                  </a:cubicBezTo>
                  <a:cubicBezTo>
                    <a:pt x="5400" y="1103"/>
                    <a:pt x="5400" y="1103"/>
                    <a:pt x="5400" y="1103"/>
                  </a:cubicBezTo>
                  <a:cubicBezTo>
                    <a:pt x="5623" y="1057"/>
                    <a:pt x="5623" y="1057"/>
                    <a:pt x="5623" y="1057"/>
                  </a:cubicBezTo>
                  <a:cubicBezTo>
                    <a:pt x="5623" y="798"/>
                    <a:pt x="5623" y="798"/>
                    <a:pt x="5623" y="798"/>
                  </a:cubicBezTo>
                  <a:cubicBezTo>
                    <a:pt x="5586" y="376"/>
                    <a:pt x="5586" y="376"/>
                    <a:pt x="5586" y="376"/>
                  </a:cubicBezTo>
                  <a:cubicBezTo>
                    <a:pt x="5996" y="376"/>
                    <a:pt x="5996" y="376"/>
                    <a:pt x="5996" y="376"/>
                  </a:cubicBezTo>
                  <a:cubicBezTo>
                    <a:pt x="6480" y="0"/>
                    <a:pt x="6480" y="0"/>
                    <a:pt x="6480" y="0"/>
                  </a:cubicBezTo>
                  <a:cubicBezTo>
                    <a:pt x="7448" y="23"/>
                    <a:pt x="7448" y="23"/>
                    <a:pt x="7448" y="23"/>
                  </a:cubicBezTo>
                  <a:cubicBezTo>
                    <a:pt x="8342" y="352"/>
                    <a:pt x="8342" y="352"/>
                    <a:pt x="8342" y="352"/>
                  </a:cubicBezTo>
                  <a:cubicBezTo>
                    <a:pt x="8677" y="423"/>
                    <a:pt x="8677" y="423"/>
                    <a:pt x="8677" y="423"/>
                  </a:cubicBezTo>
                  <a:cubicBezTo>
                    <a:pt x="8677" y="657"/>
                    <a:pt x="8677" y="657"/>
                    <a:pt x="8677" y="657"/>
                  </a:cubicBezTo>
                  <a:cubicBezTo>
                    <a:pt x="9050" y="986"/>
                    <a:pt x="9050" y="986"/>
                    <a:pt x="9050" y="986"/>
                  </a:cubicBezTo>
                  <a:cubicBezTo>
                    <a:pt x="8566" y="1150"/>
                    <a:pt x="8566" y="1150"/>
                    <a:pt x="8566" y="1150"/>
                  </a:cubicBezTo>
                  <a:cubicBezTo>
                    <a:pt x="8566" y="1503"/>
                    <a:pt x="8566" y="1503"/>
                    <a:pt x="8566" y="1503"/>
                  </a:cubicBezTo>
                  <a:cubicBezTo>
                    <a:pt x="8863" y="1761"/>
                    <a:pt x="8863" y="1761"/>
                    <a:pt x="8863" y="1761"/>
                  </a:cubicBezTo>
                  <a:cubicBezTo>
                    <a:pt x="9199" y="1737"/>
                    <a:pt x="9199" y="1737"/>
                    <a:pt x="9199" y="1737"/>
                  </a:cubicBezTo>
                  <a:cubicBezTo>
                    <a:pt x="9571" y="1456"/>
                    <a:pt x="9571" y="1456"/>
                    <a:pt x="9571" y="1456"/>
                  </a:cubicBezTo>
                  <a:cubicBezTo>
                    <a:pt x="9981" y="1479"/>
                    <a:pt x="9981" y="1479"/>
                    <a:pt x="9981" y="1479"/>
                  </a:cubicBezTo>
                  <a:cubicBezTo>
                    <a:pt x="10279" y="1573"/>
                    <a:pt x="10279" y="1573"/>
                    <a:pt x="10279" y="1573"/>
                  </a:cubicBezTo>
                  <a:cubicBezTo>
                    <a:pt x="10502" y="1432"/>
                    <a:pt x="10502" y="1432"/>
                    <a:pt x="10502" y="1432"/>
                  </a:cubicBezTo>
                  <a:cubicBezTo>
                    <a:pt x="10800" y="1432"/>
                    <a:pt x="10800" y="1432"/>
                    <a:pt x="10800" y="1432"/>
                  </a:cubicBezTo>
                  <a:cubicBezTo>
                    <a:pt x="11359" y="1784"/>
                    <a:pt x="11359" y="1784"/>
                    <a:pt x="11359" y="1784"/>
                  </a:cubicBezTo>
                  <a:cubicBezTo>
                    <a:pt x="11470" y="2019"/>
                    <a:pt x="11470" y="2019"/>
                    <a:pt x="11470" y="2019"/>
                  </a:cubicBezTo>
                  <a:cubicBezTo>
                    <a:pt x="11172" y="2019"/>
                    <a:pt x="11172" y="2019"/>
                    <a:pt x="11172" y="2019"/>
                  </a:cubicBezTo>
                  <a:cubicBezTo>
                    <a:pt x="10874" y="2207"/>
                    <a:pt x="10874" y="2207"/>
                    <a:pt x="10874" y="2207"/>
                  </a:cubicBezTo>
                  <a:cubicBezTo>
                    <a:pt x="11061" y="2395"/>
                    <a:pt x="11061" y="2395"/>
                    <a:pt x="11061" y="2395"/>
                  </a:cubicBezTo>
                  <a:cubicBezTo>
                    <a:pt x="11210" y="2489"/>
                    <a:pt x="11210" y="2489"/>
                    <a:pt x="11210" y="2489"/>
                  </a:cubicBezTo>
                  <a:cubicBezTo>
                    <a:pt x="10800" y="2677"/>
                    <a:pt x="10800" y="2677"/>
                    <a:pt x="10800" y="2677"/>
                  </a:cubicBezTo>
                  <a:cubicBezTo>
                    <a:pt x="10204" y="2677"/>
                    <a:pt x="10204" y="2677"/>
                    <a:pt x="10204" y="2677"/>
                  </a:cubicBezTo>
                  <a:cubicBezTo>
                    <a:pt x="9646" y="3029"/>
                    <a:pt x="9646" y="3029"/>
                    <a:pt x="9646" y="3029"/>
                  </a:cubicBezTo>
                  <a:cubicBezTo>
                    <a:pt x="9310" y="3240"/>
                    <a:pt x="9310" y="3240"/>
                    <a:pt x="9310" y="3240"/>
                  </a:cubicBezTo>
                  <a:cubicBezTo>
                    <a:pt x="8901" y="3663"/>
                    <a:pt x="8901" y="3663"/>
                    <a:pt x="8901" y="3663"/>
                  </a:cubicBezTo>
                  <a:cubicBezTo>
                    <a:pt x="8491" y="3944"/>
                    <a:pt x="8491" y="3944"/>
                    <a:pt x="8491" y="3944"/>
                  </a:cubicBezTo>
                  <a:cubicBezTo>
                    <a:pt x="8044" y="4461"/>
                    <a:pt x="8044" y="4461"/>
                    <a:pt x="8044" y="4461"/>
                  </a:cubicBezTo>
                  <a:cubicBezTo>
                    <a:pt x="7970" y="4977"/>
                    <a:pt x="7970" y="4977"/>
                    <a:pt x="7970" y="4977"/>
                  </a:cubicBezTo>
                  <a:cubicBezTo>
                    <a:pt x="8379" y="5494"/>
                    <a:pt x="8379" y="5494"/>
                    <a:pt x="8379" y="5494"/>
                  </a:cubicBezTo>
                  <a:cubicBezTo>
                    <a:pt x="8007" y="5729"/>
                    <a:pt x="8007" y="5729"/>
                    <a:pt x="8007" y="5729"/>
                  </a:cubicBezTo>
                  <a:cubicBezTo>
                    <a:pt x="7895" y="6222"/>
                    <a:pt x="7895" y="6222"/>
                    <a:pt x="7895" y="6222"/>
                  </a:cubicBezTo>
                  <a:cubicBezTo>
                    <a:pt x="8119" y="6574"/>
                    <a:pt x="8119" y="6574"/>
                    <a:pt x="8119" y="6574"/>
                  </a:cubicBezTo>
                  <a:cubicBezTo>
                    <a:pt x="8454" y="6809"/>
                    <a:pt x="8454" y="6809"/>
                    <a:pt x="8454" y="6809"/>
                  </a:cubicBezTo>
                  <a:cubicBezTo>
                    <a:pt x="8156" y="7114"/>
                    <a:pt x="8156" y="7114"/>
                    <a:pt x="8156" y="7114"/>
                  </a:cubicBezTo>
                  <a:cubicBezTo>
                    <a:pt x="8156" y="7537"/>
                    <a:pt x="8156" y="7537"/>
                    <a:pt x="8156" y="7537"/>
                  </a:cubicBezTo>
                  <a:cubicBezTo>
                    <a:pt x="8156" y="8100"/>
                    <a:pt x="8156" y="8100"/>
                    <a:pt x="8156" y="8100"/>
                  </a:cubicBezTo>
                  <a:cubicBezTo>
                    <a:pt x="8007" y="8499"/>
                    <a:pt x="8007" y="8499"/>
                    <a:pt x="8007" y="8499"/>
                  </a:cubicBezTo>
                  <a:cubicBezTo>
                    <a:pt x="8007" y="9016"/>
                    <a:pt x="8007" y="9016"/>
                    <a:pt x="8007" y="9016"/>
                  </a:cubicBezTo>
                  <a:cubicBezTo>
                    <a:pt x="8268" y="9203"/>
                    <a:pt x="8268" y="9203"/>
                    <a:pt x="8268" y="9203"/>
                  </a:cubicBezTo>
                  <a:cubicBezTo>
                    <a:pt x="8268" y="9579"/>
                    <a:pt x="8268" y="9579"/>
                    <a:pt x="8268" y="9579"/>
                  </a:cubicBezTo>
                  <a:cubicBezTo>
                    <a:pt x="8268" y="10002"/>
                    <a:pt x="8268" y="10002"/>
                    <a:pt x="8268" y="10002"/>
                  </a:cubicBezTo>
                  <a:cubicBezTo>
                    <a:pt x="8044" y="10518"/>
                    <a:pt x="8044" y="10518"/>
                    <a:pt x="8044" y="10518"/>
                  </a:cubicBezTo>
                  <a:cubicBezTo>
                    <a:pt x="8044" y="10964"/>
                    <a:pt x="8044" y="10964"/>
                    <a:pt x="8044" y="10964"/>
                  </a:cubicBezTo>
                  <a:cubicBezTo>
                    <a:pt x="7672" y="11363"/>
                    <a:pt x="7672" y="11363"/>
                    <a:pt x="7672" y="11363"/>
                  </a:cubicBezTo>
                  <a:cubicBezTo>
                    <a:pt x="7672" y="11739"/>
                    <a:pt x="7672" y="11739"/>
                    <a:pt x="7672" y="11739"/>
                  </a:cubicBezTo>
                  <a:cubicBezTo>
                    <a:pt x="7448" y="12091"/>
                    <a:pt x="7448" y="12091"/>
                    <a:pt x="7448" y="12091"/>
                  </a:cubicBezTo>
                  <a:cubicBezTo>
                    <a:pt x="7672" y="12420"/>
                    <a:pt x="7672" y="12420"/>
                    <a:pt x="7672" y="12420"/>
                  </a:cubicBezTo>
                  <a:cubicBezTo>
                    <a:pt x="8081" y="12420"/>
                    <a:pt x="8081" y="12420"/>
                    <a:pt x="8081" y="12420"/>
                  </a:cubicBezTo>
                  <a:cubicBezTo>
                    <a:pt x="8342" y="12232"/>
                    <a:pt x="8342" y="12232"/>
                    <a:pt x="8342" y="12232"/>
                  </a:cubicBezTo>
                  <a:cubicBezTo>
                    <a:pt x="8752" y="12232"/>
                    <a:pt x="8752" y="12232"/>
                    <a:pt x="8752" y="12232"/>
                  </a:cubicBezTo>
                  <a:cubicBezTo>
                    <a:pt x="9087" y="12021"/>
                    <a:pt x="9087" y="12021"/>
                    <a:pt x="9087" y="12021"/>
                  </a:cubicBezTo>
                  <a:cubicBezTo>
                    <a:pt x="9459" y="11786"/>
                    <a:pt x="9459" y="11786"/>
                    <a:pt x="9459" y="11786"/>
                  </a:cubicBezTo>
                  <a:cubicBezTo>
                    <a:pt x="9683" y="11950"/>
                    <a:pt x="9683" y="11950"/>
                    <a:pt x="9683" y="11950"/>
                  </a:cubicBezTo>
                  <a:cubicBezTo>
                    <a:pt x="9981" y="12044"/>
                    <a:pt x="9981" y="12044"/>
                    <a:pt x="9981" y="12044"/>
                  </a:cubicBezTo>
                  <a:cubicBezTo>
                    <a:pt x="9981" y="12256"/>
                    <a:pt x="9981" y="12256"/>
                    <a:pt x="9981" y="12256"/>
                  </a:cubicBezTo>
                  <a:cubicBezTo>
                    <a:pt x="10241" y="12514"/>
                    <a:pt x="10241" y="12514"/>
                    <a:pt x="10241" y="12514"/>
                  </a:cubicBezTo>
                  <a:cubicBezTo>
                    <a:pt x="10539" y="12702"/>
                    <a:pt x="10539" y="12702"/>
                    <a:pt x="10539" y="12702"/>
                  </a:cubicBezTo>
                  <a:cubicBezTo>
                    <a:pt x="10800" y="12537"/>
                    <a:pt x="10800" y="12537"/>
                    <a:pt x="10800" y="12537"/>
                  </a:cubicBezTo>
                  <a:cubicBezTo>
                    <a:pt x="10800" y="12303"/>
                    <a:pt x="10800" y="12303"/>
                    <a:pt x="10800" y="12303"/>
                  </a:cubicBezTo>
                  <a:cubicBezTo>
                    <a:pt x="10428" y="12209"/>
                    <a:pt x="10428" y="12209"/>
                    <a:pt x="10428" y="12209"/>
                  </a:cubicBezTo>
                  <a:cubicBezTo>
                    <a:pt x="10428" y="11974"/>
                    <a:pt x="10428" y="11974"/>
                    <a:pt x="10428" y="11974"/>
                  </a:cubicBezTo>
                  <a:cubicBezTo>
                    <a:pt x="10726" y="11786"/>
                    <a:pt x="10726" y="11786"/>
                    <a:pt x="10726" y="11786"/>
                  </a:cubicBezTo>
                  <a:cubicBezTo>
                    <a:pt x="10726" y="11927"/>
                    <a:pt x="10726" y="11927"/>
                    <a:pt x="10726" y="11927"/>
                  </a:cubicBezTo>
                  <a:cubicBezTo>
                    <a:pt x="11023" y="12068"/>
                    <a:pt x="11023" y="12068"/>
                    <a:pt x="11023" y="12068"/>
                  </a:cubicBezTo>
                  <a:cubicBezTo>
                    <a:pt x="11172" y="12044"/>
                    <a:pt x="11172" y="12044"/>
                    <a:pt x="11172" y="12044"/>
                  </a:cubicBezTo>
                  <a:cubicBezTo>
                    <a:pt x="11321" y="12138"/>
                    <a:pt x="11321" y="12138"/>
                    <a:pt x="11321" y="12138"/>
                  </a:cubicBezTo>
                  <a:cubicBezTo>
                    <a:pt x="11321" y="12420"/>
                    <a:pt x="11321" y="12420"/>
                    <a:pt x="11321" y="12420"/>
                  </a:cubicBezTo>
                  <a:cubicBezTo>
                    <a:pt x="11321" y="12631"/>
                    <a:pt x="11321" y="12631"/>
                    <a:pt x="11321" y="12631"/>
                  </a:cubicBezTo>
                  <a:cubicBezTo>
                    <a:pt x="11806" y="12490"/>
                    <a:pt x="11806" y="12490"/>
                    <a:pt x="11806" y="12490"/>
                  </a:cubicBezTo>
                  <a:cubicBezTo>
                    <a:pt x="11806" y="12350"/>
                    <a:pt x="11806" y="12350"/>
                    <a:pt x="11806" y="12350"/>
                  </a:cubicBezTo>
                  <a:cubicBezTo>
                    <a:pt x="12066" y="12115"/>
                    <a:pt x="12066" y="12115"/>
                    <a:pt x="12066" y="12115"/>
                  </a:cubicBezTo>
                  <a:cubicBezTo>
                    <a:pt x="12252" y="12021"/>
                    <a:pt x="12252" y="12021"/>
                    <a:pt x="12252" y="12021"/>
                  </a:cubicBezTo>
                  <a:cubicBezTo>
                    <a:pt x="12513" y="12138"/>
                    <a:pt x="12513" y="12138"/>
                    <a:pt x="12513" y="12138"/>
                  </a:cubicBezTo>
                  <a:cubicBezTo>
                    <a:pt x="12588" y="11880"/>
                    <a:pt x="12588" y="11880"/>
                    <a:pt x="12588" y="11880"/>
                  </a:cubicBezTo>
                  <a:cubicBezTo>
                    <a:pt x="12364" y="11739"/>
                    <a:pt x="12364" y="11739"/>
                    <a:pt x="12364" y="11739"/>
                  </a:cubicBezTo>
                  <a:cubicBezTo>
                    <a:pt x="12141" y="11457"/>
                    <a:pt x="12141" y="11457"/>
                    <a:pt x="12141" y="11457"/>
                  </a:cubicBezTo>
                  <a:cubicBezTo>
                    <a:pt x="11843" y="11152"/>
                    <a:pt x="11843" y="11152"/>
                    <a:pt x="11843" y="11152"/>
                  </a:cubicBezTo>
                  <a:cubicBezTo>
                    <a:pt x="12290" y="10988"/>
                    <a:pt x="12290" y="10988"/>
                    <a:pt x="12290" y="10988"/>
                  </a:cubicBezTo>
                  <a:cubicBezTo>
                    <a:pt x="12588" y="10823"/>
                    <a:pt x="12588" y="10823"/>
                    <a:pt x="12588" y="10823"/>
                  </a:cubicBezTo>
                  <a:cubicBezTo>
                    <a:pt x="13109" y="10753"/>
                    <a:pt x="13109" y="10753"/>
                    <a:pt x="13109" y="10753"/>
                  </a:cubicBezTo>
                  <a:cubicBezTo>
                    <a:pt x="13779" y="10753"/>
                    <a:pt x="13779" y="10753"/>
                    <a:pt x="13779" y="10753"/>
                  </a:cubicBezTo>
                  <a:cubicBezTo>
                    <a:pt x="14301" y="10777"/>
                    <a:pt x="14301" y="10777"/>
                    <a:pt x="14301" y="10777"/>
                  </a:cubicBezTo>
                  <a:cubicBezTo>
                    <a:pt x="14524" y="10941"/>
                    <a:pt x="14524" y="10941"/>
                    <a:pt x="14524" y="10941"/>
                  </a:cubicBezTo>
                  <a:cubicBezTo>
                    <a:pt x="14524" y="10941"/>
                    <a:pt x="15120" y="10870"/>
                    <a:pt x="15232" y="10870"/>
                  </a:cubicBezTo>
                  <a:cubicBezTo>
                    <a:pt x="15343" y="10870"/>
                    <a:pt x="15716" y="10777"/>
                    <a:pt x="15716" y="10777"/>
                  </a:cubicBezTo>
                  <a:cubicBezTo>
                    <a:pt x="16014" y="10964"/>
                    <a:pt x="16014" y="10964"/>
                    <a:pt x="16014" y="10964"/>
                  </a:cubicBezTo>
                  <a:cubicBezTo>
                    <a:pt x="15790" y="11129"/>
                    <a:pt x="15790" y="11129"/>
                    <a:pt x="15790" y="11129"/>
                  </a:cubicBezTo>
                  <a:cubicBezTo>
                    <a:pt x="15604" y="11223"/>
                    <a:pt x="15604" y="11223"/>
                    <a:pt x="15604" y="11223"/>
                  </a:cubicBezTo>
                  <a:cubicBezTo>
                    <a:pt x="15455" y="11410"/>
                    <a:pt x="15455" y="11410"/>
                    <a:pt x="15455" y="11410"/>
                  </a:cubicBezTo>
                  <a:cubicBezTo>
                    <a:pt x="15865" y="11410"/>
                    <a:pt x="15865" y="11410"/>
                    <a:pt x="15865" y="11410"/>
                  </a:cubicBezTo>
                  <a:cubicBezTo>
                    <a:pt x="16312" y="11410"/>
                    <a:pt x="16312" y="11410"/>
                    <a:pt x="16312" y="11410"/>
                  </a:cubicBezTo>
                  <a:cubicBezTo>
                    <a:pt x="16423" y="11598"/>
                    <a:pt x="16423" y="11598"/>
                    <a:pt x="16423" y="11598"/>
                  </a:cubicBezTo>
                  <a:cubicBezTo>
                    <a:pt x="16796" y="11833"/>
                    <a:pt x="16796" y="11833"/>
                    <a:pt x="16796" y="11833"/>
                  </a:cubicBezTo>
                  <a:cubicBezTo>
                    <a:pt x="17243" y="11810"/>
                    <a:pt x="17243" y="11810"/>
                    <a:pt x="17243" y="11810"/>
                  </a:cubicBezTo>
                  <a:cubicBezTo>
                    <a:pt x="17503" y="11950"/>
                    <a:pt x="17503" y="11950"/>
                    <a:pt x="17503" y="11950"/>
                  </a:cubicBezTo>
                  <a:cubicBezTo>
                    <a:pt x="17727" y="12256"/>
                    <a:pt x="17727" y="12256"/>
                    <a:pt x="17727" y="12256"/>
                  </a:cubicBezTo>
                  <a:cubicBezTo>
                    <a:pt x="17801" y="12843"/>
                    <a:pt x="17801" y="12843"/>
                    <a:pt x="17801" y="12843"/>
                  </a:cubicBezTo>
                  <a:cubicBezTo>
                    <a:pt x="18137" y="13477"/>
                    <a:pt x="18137" y="13477"/>
                    <a:pt x="18137" y="13477"/>
                  </a:cubicBezTo>
                  <a:cubicBezTo>
                    <a:pt x="18658" y="13923"/>
                    <a:pt x="18658" y="13923"/>
                    <a:pt x="18658" y="13923"/>
                  </a:cubicBezTo>
                  <a:cubicBezTo>
                    <a:pt x="19291" y="14322"/>
                    <a:pt x="19291" y="14322"/>
                    <a:pt x="19291" y="14322"/>
                  </a:cubicBezTo>
                  <a:cubicBezTo>
                    <a:pt x="19514" y="14486"/>
                    <a:pt x="19514" y="14486"/>
                    <a:pt x="19514" y="14486"/>
                  </a:cubicBezTo>
                  <a:cubicBezTo>
                    <a:pt x="19663" y="14744"/>
                    <a:pt x="19663" y="14744"/>
                    <a:pt x="19663" y="14744"/>
                  </a:cubicBezTo>
                  <a:cubicBezTo>
                    <a:pt x="20148" y="15073"/>
                    <a:pt x="20148" y="15073"/>
                    <a:pt x="20148" y="15073"/>
                  </a:cubicBezTo>
                  <a:cubicBezTo>
                    <a:pt x="20483" y="15449"/>
                    <a:pt x="20483" y="15449"/>
                    <a:pt x="20483" y="15449"/>
                  </a:cubicBezTo>
                  <a:cubicBezTo>
                    <a:pt x="20632" y="15660"/>
                    <a:pt x="20632" y="15660"/>
                    <a:pt x="20632" y="15660"/>
                  </a:cubicBezTo>
                  <a:cubicBezTo>
                    <a:pt x="21079" y="16106"/>
                    <a:pt x="21079" y="16106"/>
                    <a:pt x="21079" y="16106"/>
                  </a:cubicBezTo>
                  <a:cubicBezTo>
                    <a:pt x="21451" y="16341"/>
                    <a:pt x="21451" y="16341"/>
                    <a:pt x="21451" y="16341"/>
                  </a:cubicBezTo>
                  <a:cubicBezTo>
                    <a:pt x="21451" y="16998"/>
                    <a:pt x="21451" y="16998"/>
                    <a:pt x="21451" y="16998"/>
                  </a:cubicBezTo>
                  <a:cubicBezTo>
                    <a:pt x="21302" y="17562"/>
                    <a:pt x="21302" y="17562"/>
                    <a:pt x="21302" y="17562"/>
                  </a:cubicBezTo>
                  <a:cubicBezTo>
                    <a:pt x="21600" y="18125"/>
                    <a:pt x="21600" y="18125"/>
                    <a:pt x="21600" y="18125"/>
                  </a:cubicBezTo>
                  <a:cubicBezTo>
                    <a:pt x="21190" y="18360"/>
                    <a:pt x="21190" y="18360"/>
                    <a:pt x="21190" y="18360"/>
                  </a:cubicBezTo>
                  <a:cubicBezTo>
                    <a:pt x="20743" y="18149"/>
                    <a:pt x="20743" y="18149"/>
                    <a:pt x="20743" y="18149"/>
                  </a:cubicBezTo>
                  <a:cubicBezTo>
                    <a:pt x="20892" y="18008"/>
                    <a:pt x="20892" y="18008"/>
                    <a:pt x="20892" y="18008"/>
                  </a:cubicBezTo>
                  <a:cubicBezTo>
                    <a:pt x="20743" y="17797"/>
                    <a:pt x="20743" y="17797"/>
                    <a:pt x="20743" y="17797"/>
                  </a:cubicBezTo>
                  <a:cubicBezTo>
                    <a:pt x="20371" y="17820"/>
                    <a:pt x="20371" y="17820"/>
                    <a:pt x="20371" y="17820"/>
                  </a:cubicBezTo>
                  <a:cubicBezTo>
                    <a:pt x="20110" y="17656"/>
                    <a:pt x="20110" y="17656"/>
                    <a:pt x="20110" y="17656"/>
                  </a:cubicBezTo>
                  <a:cubicBezTo>
                    <a:pt x="19775" y="17468"/>
                    <a:pt x="19775" y="17468"/>
                    <a:pt x="19775" y="17468"/>
                  </a:cubicBezTo>
                  <a:cubicBezTo>
                    <a:pt x="19477" y="17515"/>
                    <a:pt x="19477" y="17515"/>
                    <a:pt x="19477" y="17515"/>
                  </a:cubicBezTo>
                  <a:cubicBezTo>
                    <a:pt x="19291" y="17937"/>
                    <a:pt x="19291" y="17937"/>
                    <a:pt x="19291" y="17937"/>
                  </a:cubicBezTo>
                  <a:cubicBezTo>
                    <a:pt x="18770" y="18196"/>
                    <a:pt x="18770" y="18196"/>
                    <a:pt x="18770" y="18196"/>
                  </a:cubicBezTo>
                  <a:cubicBezTo>
                    <a:pt x="18881" y="18407"/>
                    <a:pt x="18881" y="18407"/>
                    <a:pt x="18881" y="18407"/>
                  </a:cubicBezTo>
                  <a:cubicBezTo>
                    <a:pt x="19328" y="18430"/>
                    <a:pt x="19328" y="18430"/>
                    <a:pt x="19328" y="18430"/>
                  </a:cubicBezTo>
                  <a:cubicBezTo>
                    <a:pt x="19440" y="18665"/>
                    <a:pt x="19440" y="18665"/>
                    <a:pt x="19440" y="18665"/>
                  </a:cubicBezTo>
                  <a:cubicBezTo>
                    <a:pt x="19850" y="18642"/>
                    <a:pt x="19850" y="18642"/>
                    <a:pt x="19850" y="18642"/>
                  </a:cubicBezTo>
                  <a:cubicBezTo>
                    <a:pt x="19999" y="18430"/>
                    <a:pt x="19999" y="18430"/>
                    <a:pt x="19999" y="18430"/>
                  </a:cubicBezTo>
                  <a:cubicBezTo>
                    <a:pt x="20222" y="18477"/>
                    <a:pt x="20222" y="18477"/>
                    <a:pt x="20222" y="18477"/>
                  </a:cubicBezTo>
                  <a:cubicBezTo>
                    <a:pt x="20408" y="18783"/>
                    <a:pt x="20408" y="18783"/>
                    <a:pt x="20408" y="18783"/>
                  </a:cubicBezTo>
                  <a:cubicBezTo>
                    <a:pt x="20334" y="19088"/>
                    <a:pt x="20334" y="19088"/>
                    <a:pt x="20334" y="19088"/>
                  </a:cubicBezTo>
                  <a:cubicBezTo>
                    <a:pt x="20185" y="19299"/>
                    <a:pt x="20185" y="19299"/>
                    <a:pt x="20185" y="19299"/>
                  </a:cubicBezTo>
                  <a:cubicBezTo>
                    <a:pt x="19589" y="19440"/>
                    <a:pt x="19589" y="19440"/>
                    <a:pt x="19589" y="19440"/>
                  </a:cubicBezTo>
                  <a:cubicBezTo>
                    <a:pt x="19514" y="19698"/>
                    <a:pt x="19514" y="19698"/>
                    <a:pt x="19514" y="19698"/>
                  </a:cubicBezTo>
                  <a:cubicBezTo>
                    <a:pt x="19812" y="19745"/>
                    <a:pt x="19812" y="19745"/>
                    <a:pt x="19812" y="19745"/>
                  </a:cubicBezTo>
                  <a:cubicBezTo>
                    <a:pt x="19812" y="20191"/>
                    <a:pt x="19812" y="20191"/>
                    <a:pt x="19812" y="20191"/>
                  </a:cubicBezTo>
                  <a:cubicBezTo>
                    <a:pt x="19440" y="20497"/>
                    <a:pt x="19440" y="20497"/>
                    <a:pt x="19440" y="20497"/>
                  </a:cubicBezTo>
                  <a:cubicBezTo>
                    <a:pt x="18919" y="20543"/>
                    <a:pt x="18919" y="20543"/>
                    <a:pt x="18919" y="20543"/>
                  </a:cubicBezTo>
                  <a:cubicBezTo>
                    <a:pt x="18881" y="20661"/>
                    <a:pt x="18881" y="20661"/>
                    <a:pt x="18881" y="20661"/>
                  </a:cubicBezTo>
                  <a:cubicBezTo>
                    <a:pt x="18360" y="20614"/>
                    <a:pt x="18360" y="20614"/>
                    <a:pt x="18360" y="20614"/>
                  </a:cubicBezTo>
                  <a:cubicBezTo>
                    <a:pt x="18248" y="20708"/>
                    <a:pt x="18248" y="20708"/>
                    <a:pt x="18248" y="20708"/>
                  </a:cubicBezTo>
                  <a:cubicBezTo>
                    <a:pt x="17913" y="20731"/>
                    <a:pt x="17913" y="20731"/>
                    <a:pt x="17913" y="20731"/>
                  </a:cubicBezTo>
                  <a:cubicBezTo>
                    <a:pt x="17801" y="20661"/>
                    <a:pt x="17801" y="20661"/>
                    <a:pt x="17801" y="20661"/>
                  </a:cubicBezTo>
                  <a:cubicBezTo>
                    <a:pt x="17466" y="20590"/>
                    <a:pt x="17466" y="20590"/>
                    <a:pt x="17466" y="20590"/>
                  </a:cubicBezTo>
                  <a:cubicBezTo>
                    <a:pt x="17019" y="20966"/>
                    <a:pt x="17019" y="20966"/>
                    <a:pt x="17019" y="20966"/>
                  </a:cubicBezTo>
                  <a:cubicBezTo>
                    <a:pt x="16945" y="21271"/>
                    <a:pt x="16945" y="21271"/>
                    <a:pt x="16945" y="21271"/>
                  </a:cubicBezTo>
                  <a:cubicBezTo>
                    <a:pt x="17243" y="21436"/>
                    <a:pt x="17243" y="21436"/>
                    <a:pt x="17243" y="21436"/>
                  </a:cubicBezTo>
                  <a:cubicBezTo>
                    <a:pt x="17243" y="21577"/>
                    <a:pt x="17243" y="21577"/>
                    <a:pt x="17243" y="21577"/>
                  </a:cubicBezTo>
                  <a:cubicBezTo>
                    <a:pt x="16759" y="21600"/>
                    <a:pt x="16759" y="21600"/>
                    <a:pt x="16759" y="21600"/>
                  </a:cubicBezTo>
                  <a:cubicBezTo>
                    <a:pt x="16610" y="21271"/>
                    <a:pt x="16610" y="21271"/>
                    <a:pt x="16610" y="21271"/>
                  </a:cubicBezTo>
                  <a:cubicBezTo>
                    <a:pt x="16126" y="20943"/>
                    <a:pt x="16126" y="20943"/>
                    <a:pt x="16126" y="20943"/>
                  </a:cubicBezTo>
                  <a:cubicBezTo>
                    <a:pt x="16498" y="20708"/>
                    <a:pt x="16498" y="20708"/>
                    <a:pt x="16498" y="20708"/>
                  </a:cubicBezTo>
                  <a:cubicBezTo>
                    <a:pt x="16498" y="20356"/>
                    <a:pt x="16498" y="20356"/>
                    <a:pt x="16498" y="20356"/>
                  </a:cubicBezTo>
                  <a:cubicBezTo>
                    <a:pt x="16200" y="20168"/>
                    <a:pt x="16200" y="20168"/>
                    <a:pt x="16200" y="20168"/>
                  </a:cubicBezTo>
                  <a:cubicBezTo>
                    <a:pt x="15828" y="19933"/>
                    <a:pt x="15828" y="19933"/>
                    <a:pt x="15828" y="19933"/>
                  </a:cubicBezTo>
                  <a:cubicBezTo>
                    <a:pt x="15716" y="19722"/>
                    <a:pt x="15716" y="19722"/>
                    <a:pt x="15716" y="19722"/>
                  </a:cubicBezTo>
                  <a:cubicBezTo>
                    <a:pt x="15790" y="19557"/>
                    <a:pt x="15790" y="19557"/>
                    <a:pt x="15790" y="19557"/>
                  </a:cubicBezTo>
                  <a:cubicBezTo>
                    <a:pt x="15604" y="19440"/>
                    <a:pt x="15604" y="19440"/>
                    <a:pt x="15604" y="19440"/>
                  </a:cubicBezTo>
                  <a:cubicBezTo>
                    <a:pt x="15679" y="19205"/>
                    <a:pt x="15679" y="19205"/>
                    <a:pt x="15679" y="19205"/>
                  </a:cubicBezTo>
                  <a:cubicBezTo>
                    <a:pt x="15232" y="19299"/>
                    <a:pt x="15232" y="19299"/>
                    <a:pt x="15232" y="19299"/>
                  </a:cubicBezTo>
                  <a:cubicBezTo>
                    <a:pt x="14748" y="19346"/>
                    <a:pt x="14748" y="19346"/>
                    <a:pt x="14748" y="19346"/>
                  </a:cubicBezTo>
                  <a:cubicBezTo>
                    <a:pt x="14487" y="19628"/>
                    <a:pt x="14487" y="19628"/>
                    <a:pt x="14487" y="19628"/>
                  </a:cubicBezTo>
                  <a:cubicBezTo>
                    <a:pt x="13779" y="19722"/>
                    <a:pt x="13779" y="19722"/>
                    <a:pt x="13779" y="19722"/>
                  </a:cubicBezTo>
                  <a:cubicBezTo>
                    <a:pt x="13481" y="20003"/>
                    <a:pt x="13481" y="20003"/>
                    <a:pt x="13481" y="20003"/>
                  </a:cubicBezTo>
                  <a:cubicBezTo>
                    <a:pt x="12997" y="19628"/>
                    <a:pt x="12997" y="19628"/>
                    <a:pt x="12997" y="19628"/>
                  </a:cubicBezTo>
                  <a:cubicBezTo>
                    <a:pt x="12588" y="19510"/>
                    <a:pt x="12588" y="19510"/>
                    <a:pt x="12588" y="19510"/>
                  </a:cubicBezTo>
                  <a:cubicBezTo>
                    <a:pt x="12215" y="19628"/>
                    <a:pt x="12215" y="19628"/>
                    <a:pt x="12215" y="19628"/>
                  </a:cubicBezTo>
                  <a:cubicBezTo>
                    <a:pt x="12029" y="19675"/>
                    <a:pt x="12029" y="19675"/>
                    <a:pt x="12029" y="19675"/>
                  </a:cubicBezTo>
                  <a:cubicBezTo>
                    <a:pt x="11582" y="19628"/>
                    <a:pt x="11582" y="19628"/>
                    <a:pt x="11582" y="19628"/>
                  </a:cubicBezTo>
                  <a:cubicBezTo>
                    <a:pt x="11210" y="19675"/>
                    <a:pt x="11210" y="19675"/>
                    <a:pt x="11210" y="19675"/>
                  </a:cubicBezTo>
                  <a:cubicBezTo>
                    <a:pt x="11247" y="20003"/>
                    <a:pt x="11247" y="20003"/>
                    <a:pt x="11247" y="20003"/>
                  </a:cubicBezTo>
                  <a:cubicBezTo>
                    <a:pt x="11247" y="20003"/>
                    <a:pt x="11061" y="20168"/>
                    <a:pt x="11023" y="20144"/>
                  </a:cubicBezTo>
                  <a:cubicBezTo>
                    <a:pt x="10949" y="20097"/>
                    <a:pt x="10763" y="20403"/>
                    <a:pt x="10763" y="20403"/>
                  </a:cubicBezTo>
                  <a:cubicBezTo>
                    <a:pt x="10502" y="20356"/>
                    <a:pt x="10502" y="20356"/>
                    <a:pt x="10502" y="20356"/>
                  </a:cubicBezTo>
                  <a:cubicBezTo>
                    <a:pt x="10465" y="20003"/>
                    <a:pt x="10465" y="20003"/>
                    <a:pt x="10465" y="20003"/>
                  </a:cubicBezTo>
                  <a:cubicBezTo>
                    <a:pt x="10204" y="19863"/>
                    <a:pt x="10204" y="19863"/>
                    <a:pt x="10204" y="19863"/>
                  </a:cubicBezTo>
                  <a:cubicBezTo>
                    <a:pt x="9981" y="19816"/>
                    <a:pt x="9981" y="19816"/>
                    <a:pt x="9981" y="19816"/>
                  </a:cubicBezTo>
                  <a:cubicBezTo>
                    <a:pt x="9943" y="19604"/>
                    <a:pt x="9943" y="19604"/>
                    <a:pt x="9943" y="19604"/>
                  </a:cubicBezTo>
                  <a:cubicBezTo>
                    <a:pt x="9459" y="19393"/>
                    <a:pt x="9459" y="19393"/>
                    <a:pt x="9459" y="19393"/>
                  </a:cubicBezTo>
                  <a:cubicBezTo>
                    <a:pt x="9385" y="19135"/>
                    <a:pt x="9385" y="19135"/>
                    <a:pt x="9385" y="19135"/>
                  </a:cubicBezTo>
                  <a:cubicBezTo>
                    <a:pt x="8826" y="19111"/>
                    <a:pt x="8826" y="19111"/>
                    <a:pt x="8826" y="19111"/>
                  </a:cubicBezTo>
                  <a:cubicBezTo>
                    <a:pt x="8603" y="19252"/>
                    <a:pt x="8603" y="19252"/>
                    <a:pt x="8603" y="19252"/>
                  </a:cubicBezTo>
                  <a:cubicBezTo>
                    <a:pt x="8342" y="18970"/>
                    <a:pt x="8342" y="18970"/>
                    <a:pt x="8342" y="18970"/>
                  </a:cubicBezTo>
                  <a:cubicBezTo>
                    <a:pt x="8081" y="18970"/>
                    <a:pt x="8081" y="18970"/>
                    <a:pt x="8081" y="18970"/>
                  </a:cubicBezTo>
                  <a:cubicBezTo>
                    <a:pt x="7821" y="18806"/>
                    <a:pt x="7821" y="18806"/>
                    <a:pt x="7821" y="18806"/>
                  </a:cubicBezTo>
                  <a:cubicBezTo>
                    <a:pt x="7709" y="18172"/>
                    <a:pt x="7709" y="18172"/>
                    <a:pt x="7709" y="18172"/>
                  </a:cubicBezTo>
                  <a:cubicBezTo>
                    <a:pt x="7932" y="17914"/>
                    <a:pt x="7932" y="17914"/>
                    <a:pt x="7932" y="17914"/>
                  </a:cubicBezTo>
                  <a:cubicBezTo>
                    <a:pt x="7634" y="17632"/>
                    <a:pt x="7634" y="17632"/>
                    <a:pt x="7634" y="17632"/>
                  </a:cubicBezTo>
                  <a:cubicBezTo>
                    <a:pt x="8007" y="17374"/>
                    <a:pt x="8007" y="17374"/>
                    <a:pt x="8007" y="17374"/>
                  </a:cubicBezTo>
                  <a:cubicBezTo>
                    <a:pt x="8007" y="17163"/>
                    <a:pt x="8007" y="17163"/>
                    <a:pt x="8007" y="17163"/>
                  </a:cubicBezTo>
                  <a:cubicBezTo>
                    <a:pt x="8454" y="16904"/>
                    <a:pt x="8454" y="16904"/>
                    <a:pt x="8454" y="16904"/>
                  </a:cubicBezTo>
                  <a:cubicBezTo>
                    <a:pt x="8491" y="16458"/>
                    <a:pt x="8491" y="16458"/>
                    <a:pt x="8491" y="16458"/>
                  </a:cubicBezTo>
                  <a:cubicBezTo>
                    <a:pt x="8491" y="16458"/>
                    <a:pt x="8938" y="16177"/>
                    <a:pt x="8938" y="16130"/>
                  </a:cubicBezTo>
                  <a:cubicBezTo>
                    <a:pt x="8938" y="16106"/>
                    <a:pt x="8901" y="15942"/>
                    <a:pt x="8901" y="15942"/>
                  </a:cubicBezTo>
                  <a:cubicBezTo>
                    <a:pt x="8417" y="15613"/>
                    <a:pt x="8417" y="15613"/>
                    <a:pt x="8417" y="15613"/>
                  </a:cubicBezTo>
                  <a:cubicBezTo>
                    <a:pt x="8603" y="15449"/>
                    <a:pt x="8603" y="15449"/>
                    <a:pt x="8603" y="15449"/>
                  </a:cubicBezTo>
                  <a:cubicBezTo>
                    <a:pt x="9050" y="15449"/>
                    <a:pt x="9050" y="15449"/>
                    <a:pt x="9050" y="15449"/>
                  </a:cubicBezTo>
                  <a:cubicBezTo>
                    <a:pt x="9832" y="15261"/>
                    <a:pt x="9832" y="15261"/>
                    <a:pt x="9832" y="15261"/>
                  </a:cubicBezTo>
                  <a:cubicBezTo>
                    <a:pt x="10018" y="14885"/>
                    <a:pt x="10018" y="14885"/>
                    <a:pt x="10018" y="14885"/>
                  </a:cubicBezTo>
                  <a:cubicBezTo>
                    <a:pt x="9571" y="14674"/>
                    <a:pt x="9571" y="14674"/>
                    <a:pt x="9571" y="14674"/>
                  </a:cubicBezTo>
                  <a:cubicBezTo>
                    <a:pt x="9459" y="14204"/>
                    <a:pt x="9459" y="14204"/>
                    <a:pt x="9459" y="14204"/>
                  </a:cubicBezTo>
                  <a:cubicBezTo>
                    <a:pt x="9012" y="13923"/>
                    <a:pt x="9012" y="13923"/>
                    <a:pt x="9012" y="13923"/>
                  </a:cubicBezTo>
                  <a:cubicBezTo>
                    <a:pt x="8566" y="13946"/>
                    <a:pt x="8566" y="13946"/>
                    <a:pt x="8566" y="13946"/>
                  </a:cubicBezTo>
                  <a:cubicBezTo>
                    <a:pt x="8305" y="14251"/>
                    <a:pt x="8305" y="14251"/>
                    <a:pt x="8305" y="14251"/>
                  </a:cubicBezTo>
                  <a:cubicBezTo>
                    <a:pt x="8044" y="14416"/>
                    <a:pt x="8044" y="14416"/>
                    <a:pt x="8044" y="14416"/>
                  </a:cubicBezTo>
                  <a:cubicBezTo>
                    <a:pt x="7560" y="14463"/>
                    <a:pt x="7560" y="14463"/>
                    <a:pt x="7560" y="14463"/>
                  </a:cubicBezTo>
                  <a:cubicBezTo>
                    <a:pt x="7411" y="14721"/>
                    <a:pt x="7411" y="14721"/>
                    <a:pt x="7411" y="14721"/>
                  </a:cubicBezTo>
                  <a:cubicBezTo>
                    <a:pt x="7523" y="15003"/>
                    <a:pt x="7523" y="15003"/>
                    <a:pt x="7523" y="15003"/>
                  </a:cubicBezTo>
                  <a:cubicBezTo>
                    <a:pt x="7374" y="15120"/>
                    <a:pt x="7374" y="15120"/>
                    <a:pt x="7374" y="15120"/>
                  </a:cubicBezTo>
                  <a:cubicBezTo>
                    <a:pt x="6890" y="15237"/>
                    <a:pt x="6890" y="15237"/>
                    <a:pt x="6890" y="15237"/>
                  </a:cubicBezTo>
                  <a:cubicBezTo>
                    <a:pt x="6666" y="15425"/>
                    <a:pt x="6666" y="15425"/>
                    <a:pt x="6666" y="15425"/>
                  </a:cubicBezTo>
                  <a:cubicBezTo>
                    <a:pt x="6443" y="15660"/>
                    <a:pt x="6443" y="15660"/>
                    <a:pt x="6443" y="15660"/>
                  </a:cubicBezTo>
                  <a:cubicBezTo>
                    <a:pt x="6443" y="15660"/>
                    <a:pt x="6145" y="15613"/>
                    <a:pt x="6108" y="15637"/>
                  </a:cubicBezTo>
                  <a:cubicBezTo>
                    <a:pt x="6108" y="15660"/>
                    <a:pt x="5810" y="15801"/>
                    <a:pt x="5810" y="15801"/>
                  </a:cubicBezTo>
                  <a:cubicBezTo>
                    <a:pt x="5139" y="15214"/>
                    <a:pt x="5139" y="15214"/>
                    <a:pt x="5139" y="15214"/>
                  </a:cubicBezTo>
                  <a:cubicBezTo>
                    <a:pt x="4730" y="15308"/>
                    <a:pt x="4730" y="15308"/>
                    <a:pt x="4730" y="15308"/>
                  </a:cubicBezTo>
                  <a:cubicBezTo>
                    <a:pt x="4543" y="15425"/>
                    <a:pt x="4543" y="15425"/>
                    <a:pt x="4543" y="15425"/>
                  </a:cubicBezTo>
                  <a:cubicBezTo>
                    <a:pt x="3910" y="15378"/>
                    <a:pt x="3910" y="15378"/>
                    <a:pt x="3910" y="15378"/>
                  </a:cubicBezTo>
                  <a:cubicBezTo>
                    <a:pt x="3612" y="15120"/>
                    <a:pt x="3612" y="15120"/>
                    <a:pt x="3612" y="15120"/>
                  </a:cubicBezTo>
                  <a:cubicBezTo>
                    <a:pt x="3799" y="14862"/>
                    <a:pt x="3799" y="14862"/>
                    <a:pt x="3799" y="14862"/>
                  </a:cubicBezTo>
                  <a:cubicBezTo>
                    <a:pt x="4097" y="14768"/>
                    <a:pt x="4097" y="14768"/>
                    <a:pt x="4097" y="14768"/>
                  </a:cubicBezTo>
                  <a:cubicBezTo>
                    <a:pt x="4097" y="14557"/>
                    <a:pt x="4097" y="14557"/>
                    <a:pt x="4097" y="14557"/>
                  </a:cubicBezTo>
                  <a:cubicBezTo>
                    <a:pt x="3836" y="14275"/>
                    <a:pt x="3836" y="14275"/>
                    <a:pt x="3836" y="14275"/>
                  </a:cubicBezTo>
                  <a:cubicBezTo>
                    <a:pt x="3948" y="14040"/>
                    <a:pt x="3948" y="14040"/>
                    <a:pt x="3948" y="14040"/>
                  </a:cubicBezTo>
                  <a:cubicBezTo>
                    <a:pt x="4134" y="14063"/>
                    <a:pt x="4134" y="14063"/>
                    <a:pt x="4134" y="14063"/>
                  </a:cubicBezTo>
                  <a:cubicBezTo>
                    <a:pt x="4134" y="13594"/>
                    <a:pt x="4134" y="13594"/>
                    <a:pt x="4134" y="13594"/>
                  </a:cubicBezTo>
                  <a:cubicBezTo>
                    <a:pt x="4432" y="13312"/>
                    <a:pt x="4432" y="13312"/>
                    <a:pt x="4432" y="13312"/>
                  </a:cubicBezTo>
                  <a:cubicBezTo>
                    <a:pt x="4432" y="13101"/>
                    <a:pt x="4432" y="13101"/>
                    <a:pt x="4432" y="13101"/>
                  </a:cubicBezTo>
                  <a:cubicBezTo>
                    <a:pt x="4581" y="12819"/>
                    <a:pt x="4581" y="12819"/>
                    <a:pt x="4581" y="12819"/>
                  </a:cubicBezTo>
                  <a:cubicBezTo>
                    <a:pt x="4134" y="12655"/>
                    <a:pt x="4134" y="12655"/>
                    <a:pt x="4134" y="12655"/>
                  </a:cubicBezTo>
                  <a:cubicBezTo>
                    <a:pt x="3687" y="12725"/>
                    <a:pt x="3687" y="12725"/>
                    <a:pt x="3687" y="12725"/>
                  </a:cubicBezTo>
                  <a:cubicBezTo>
                    <a:pt x="3352" y="12937"/>
                    <a:pt x="3352" y="12937"/>
                    <a:pt x="3352" y="12937"/>
                  </a:cubicBezTo>
                  <a:cubicBezTo>
                    <a:pt x="2979" y="12983"/>
                    <a:pt x="2979" y="12983"/>
                    <a:pt x="2979" y="12983"/>
                  </a:cubicBezTo>
                  <a:cubicBezTo>
                    <a:pt x="2681" y="13195"/>
                    <a:pt x="2681" y="13195"/>
                    <a:pt x="2681" y="13195"/>
                  </a:cubicBezTo>
                  <a:cubicBezTo>
                    <a:pt x="2383" y="13289"/>
                    <a:pt x="2383" y="13289"/>
                    <a:pt x="2383" y="13289"/>
                  </a:cubicBezTo>
                  <a:cubicBezTo>
                    <a:pt x="2160" y="13218"/>
                    <a:pt x="2160" y="13218"/>
                    <a:pt x="2160" y="13218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9" name="Freeform 85"/>
            <p:cNvSpPr/>
            <p:nvPr/>
          </p:nvSpPr>
          <p:spPr>
            <a:xfrm>
              <a:off x="686260" y="8821985"/>
              <a:ext cx="822847" cy="101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3" y="10481"/>
                  </a:moveTo>
                  <a:lnTo>
                    <a:pt x="20900" y="9773"/>
                  </a:lnTo>
                  <a:lnTo>
                    <a:pt x="20026" y="9348"/>
                  </a:lnTo>
                  <a:lnTo>
                    <a:pt x="19064" y="8215"/>
                  </a:lnTo>
                  <a:lnTo>
                    <a:pt x="18364" y="7719"/>
                  </a:lnTo>
                  <a:lnTo>
                    <a:pt x="19501" y="6870"/>
                  </a:lnTo>
                  <a:lnTo>
                    <a:pt x="19239" y="5878"/>
                  </a:lnTo>
                  <a:lnTo>
                    <a:pt x="20201" y="5666"/>
                  </a:lnTo>
                  <a:lnTo>
                    <a:pt x="19501" y="5028"/>
                  </a:lnTo>
                  <a:lnTo>
                    <a:pt x="17228" y="3045"/>
                  </a:lnTo>
                  <a:lnTo>
                    <a:pt x="16266" y="3541"/>
                  </a:lnTo>
                  <a:lnTo>
                    <a:pt x="15391" y="2833"/>
                  </a:lnTo>
                  <a:lnTo>
                    <a:pt x="15391" y="2125"/>
                  </a:lnTo>
                  <a:lnTo>
                    <a:pt x="15828" y="1204"/>
                  </a:lnTo>
                  <a:lnTo>
                    <a:pt x="14517" y="779"/>
                  </a:lnTo>
                  <a:lnTo>
                    <a:pt x="13730" y="1416"/>
                  </a:lnTo>
                  <a:lnTo>
                    <a:pt x="12768" y="708"/>
                  </a:lnTo>
                  <a:lnTo>
                    <a:pt x="11893" y="142"/>
                  </a:lnTo>
                  <a:lnTo>
                    <a:pt x="10844" y="0"/>
                  </a:lnTo>
                  <a:lnTo>
                    <a:pt x="10494" y="921"/>
                  </a:lnTo>
                  <a:lnTo>
                    <a:pt x="11194" y="1912"/>
                  </a:lnTo>
                  <a:lnTo>
                    <a:pt x="10931" y="3683"/>
                  </a:lnTo>
                  <a:lnTo>
                    <a:pt x="9707" y="3258"/>
                  </a:lnTo>
                  <a:lnTo>
                    <a:pt x="8657" y="3258"/>
                  </a:lnTo>
                  <a:lnTo>
                    <a:pt x="6646" y="3399"/>
                  </a:lnTo>
                  <a:lnTo>
                    <a:pt x="5247" y="3895"/>
                  </a:lnTo>
                  <a:lnTo>
                    <a:pt x="4635" y="4887"/>
                  </a:lnTo>
                  <a:lnTo>
                    <a:pt x="3323" y="4532"/>
                  </a:lnTo>
                  <a:lnTo>
                    <a:pt x="2099" y="3187"/>
                  </a:lnTo>
                  <a:lnTo>
                    <a:pt x="1049" y="3258"/>
                  </a:lnTo>
                  <a:lnTo>
                    <a:pt x="0" y="4108"/>
                  </a:lnTo>
                  <a:lnTo>
                    <a:pt x="525" y="5453"/>
                  </a:lnTo>
                  <a:lnTo>
                    <a:pt x="0" y="6657"/>
                  </a:lnTo>
                  <a:lnTo>
                    <a:pt x="700" y="7790"/>
                  </a:lnTo>
                  <a:lnTo>
                    <a:pt x="1662" y="8498"/>
                  </a:lnTo>
                  <a:lnTo>
                    <a:pt x="1574" y="10552"/>
                  </a:lnTo>
                  <a:lnTo>
                    <a:pt x="2361" y="11614"/>
                  </a:lnTo>
                  <a:lnTo>
                    <a:pt x="3061" y="12748"/>
                  </a:lnTo>
                  <a:lnTo>
                    <a:pt x="3323" y="15085"/>
                  </a:lnTo>
                  <a:lnTo>
                    <a:pt x="3061" y="18342"/>
                  </a:lnTo>
                  <a:lnTo>
                    <a:pt x="3848" y="19971"/>
                  </a:lnTo>
                  <a:lnTo>
                    <a:pt x="4897" y="19759"/>
                  </a:lnTo>
                  <a:lnTo>
                    <a:pt x="5772" y="20750"/>
                  </a:lnTo>
                  <a:lnTo>
                    <a:pt x="6384" y="21388"/>
                  </a:lnTo>
                  <a:lnTo>
                    <a:pt x="7433" y="21600"/>
                  </a:lnTo>
                  <a:lnTo>
                    <a:pt x="8395" y="20750"/>
                  </a:lnTo>
                  <a:lnTo>
                    <a:pt x="9532" y="20609"/>
                  </a:lnTo>
                  <a:lnTo>
                    <a:pt x="10494" y="19971"/>
                  </a:lnTo>
                  <a:lnTo>
                    <a:pt x="11194" y="19971"/>
                  </a:lnTo>
                  <a:lnTo>
                    <a:pt x="11718" y="20750"/>
                  </a:lnTo>
                  <a:lnTo>
                    <a:pt x="12505" y="21600"/>
                  </a:lnTo>
                  <a:lnTo>
                    <a:pt x="14167" y="21600"/>
                  </a:lnTo>
                  <a:lnTo>
                    <a:pt x="15391" y="20396"/>
                  </a:lnTo>
                  <a:lnTo>
                    <a:pt x="15916" y="19546"/>
                  </a:lnTo>
                  <a:lnTo>
                    <a:pt x="15566" y="18626"/>
                  </a:lnTo>
                  <a:lnTo>
                    <a:pt x="16440" y="18413"/>
                  </a:lnTo>
                  <a:lnTo>
                    <a:pt x="17840" y="17492"/>
                  </a:lnTo>
                  <a:lnTo>
                    <a:pt x="17053" y="16855"/>
                  </a:lnTo>
                  <a:lnTo>
                    <a:pt x="17665" y="15934"/>
                  </a:lnTo>
                  <a:lnTo>
                    <a:pt x="17228" y="15085"/>
                  </a:lnTo>
                  <a:lnTo>
                    <a:pt x="16528" y="14730"/>
                  </a:lnTo>
                  <a:lnTo>
                    <a:pt x="17315" y="13881"/>
                  </a:lnTo>
                  <a:lnTo>
                    <a:pt x="17315" y="13031"/>
                  </a:lnTo>
                  <a:lnTo>
                    <a:pt x="17927" y="12464"/>
                  </a:lnTo>
                  <a:lnTo>
                    <a:pt x="18627" y="12677"/>
                  </a:lnTo>
                  <a:lnTo>
                    <a:pt x="18977" y="13172"/>
                  </a:lnTo>
                  <a:lnTo>
                    <a:pt x="20201" y="13031"/>
                  </a:lnTo>
                  <a:lnTo>
                    <a:pt x="20900" y="12464"/>
                  </a:lnTo>
                  <a:lnTo>
                    <a:pt x="20726" y="11119"/>
                  </a:lnTo>
                  <a:lnTo>
                    <a:pt x="21600" y="10481"/>
                  </a:lnTo>
                  <a:lnTo>
                    <a:pt x="21513" y="10481"/>
                  </a:lnTo>
                  <a:close/>
                  <a:moveTo>
                    <a:pt x="12768" y="14164"/>
                  </a:moveTo>
                  <a:lnTo>
                    <a:pt x="12768" y="15722"/>
                  </a:lnTo>
                  <a:lnTo>
                    <a:pt x="12330" y="16430"/>
                  </a:lnTo>
                  <a:lnTo>
                    <a:pt x="11981" y="15510"/>
                  </a:lnTo>
                  <a:lnTo>
                    <a:pt x="11194" y="15864"/>
                  </a:lnTo>
                  <a:lnTo>
                    <a:pt x="10494" y="16430"/>
                  </a:lnTo>
                  <a:lnTo>
                    <a:pt x="9532" y="17492"/>
                  </a:lnTo>
                  <a:lnTo>
                    <a:pt x="8570" y="18342"/>
                  </a:lnTo>
                  <a:lnTo>
                    <a:pt x="7870" y="18696"/>
                  </a:lnTo>
                  <a:lnTo>
                    <a:pt x="7870" y="19263"/>
                  </a:lnTo>
                  <a:lnTo>
                    <a:pt x="6996" y="19334"/>
                  </a:lnTo>
                  <a:lnTo>
                    <a:pt x="6646" y="19617"/>
                  </a:lnTo>
                  <a:lnTo>
                    <a:pt x="6296" y="18909"/>
                  </a:lnTo>
                  <a:lnTo>
                    <a:pt x="4897" y="17563"/>
                  </a:lnTo>
                  <a:lnTo>
                    <a:pt x="5597" y="17068"/>
                  </a:lnTo>
                  <a:lnTo>
                    <a:pt x="6296" y="17280"/>
                  </a:lnTo>
                  <a:lnTo>
                    <a:pt x="8133" y="17280"/>
                  </a:lnTo>
                  <a:lnTo>
                    <a:pt x="8395" y="16784"/>
                  </a:lnTo>
                  <a:lnTo>
                    <a:pt x="8045" y="16076"/>
                  </a:lnTo>
                  <a:lnTo>
                    <a:pt x="8045" y="14943"/>
                  </a:lnTo>
                  <a:lnTo>
                    <a:pt x="8832" y="14943"/>
                  </a:lnTo>
                  <a:lnTo>
                    <a:pt x="9270" y="14093"/>
                  </a:lnTo>
                  <a:lnTo>
                    <a:pt x="10319" y="14164"/>
                  </a:lnTo>
                  <a:lnTo>
                    <a:pt x="10844" y="13810"/>
                  </a:lnTo>
                  <a:lnTo>
                    <a:pt x="10319" y="12748"/>
                  </a:lnTo>
                  <a:lnTo>
                    <a:pt x="9445" y="12323"/>
                  </a:lnTo>
                  <a:lnTo>
                    <a:pt x="9182" y="12535"/>
                  </a:lnTo>
                  <a:lnTo>
                    <a:pt x="8308" y="12535"/>
                  </a:lnTo>
                  <a:lnTo>
                    <a:pt x="7696" y="12039"/>
                  </a:lnTo>
                  <a:lnTo>
                    <a:pt x="6996" y="11544"/>
                  </a:lnTo>
                  <a:lnTo>
                    <a:pt x="6471" y="11119"/>
                  </a:lnTo>
                  <a:lnTo>
                    <a:pt x="6121" y="10481"/>
                  </a:lnTo>
                  <a:lnTo>
                    <a:pt x="6121" y="9773"/>
                  </a:lnTo>
                  <a:lnTo>
                    <a:pt x="6646" y="9631"/>
                  </a:lnTo>
                  <a:lnTo>
                    <a:pt x="7171" y="10056"/>
                  </a:lnTo>
                  <a:lnTo>
                    <a:pt x="7521" y="10410"/>
                  </a:lnTo>
                  <a:lnTo>
                    <a:pt x="8045" y="11119"/>
                  </a:lnTo>
                  <a:lnTo>
                    <a:pt x="9182" y="11331"/>
                  </a:lnTo>
                  <a:lnTo>
                    <a:pt x="9532" y="11119"/>
                  </a:lnTo>
                  <a:lnTo>
                    <a:pt x="10669" y="11402"/>
                  </a:lnTo>
                  <a:lnTo>
                    <a:pt x="10931" y="12110"/>
                  </a:lnTo>
                  <a:lnTo>
                    <a:pt x="11718" y="12535"/>
                  </a:lnTo>
                  <a:lnTo>
                    <a:pt x="12243" y="12960"/>
                  </a:lnTo>
                  <a:lnTo>
                    <a:pt x="12768" y="13243"/>
                  </a:lnTo>
                  <a:lnTo>
                    <a:pt x="12768" y="1416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0" name="Freeform 86"/>
            <p:cNvSpPr/>
            <p:nvPr/>
          </p:nvSpPr>
          <p:spPr>
            <a:xfrm>
              <a:off x="1272579" y="9408312"/>
              <a:ext cx="742895" cy="95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2" y="6344"/>
                  </a:moveTo>
                  <a:lnTo>
                    <a:pt x="2712" y="5362"/>
                  </a:lnTo>
                  <a:lnTo>
                    <a:pt x="1743" y="4683"/>
                  </a:lnTo>
                  <a:lnTo>
                    <a:pt x="2518" y="3701"/>
                  </a:lnTo>
                  <a:lnTo>
                    <a:pt x="2034" y="2794"/>
                  </a:lnTo>
                  <a:lnTo>
                    <a:pt x="1259" y="2417"/>
                  </a:lnTo>
                  <a:lnTo>
                    <a:pt x="2034" y="1510"/>
                  </a:lnTo>
                  <a:lnTo>
                    <a:pt x="2034" y="604"/>
                  </a:lnTo>
                  <a:lnTo>
                    <a:pt x="2712" y="0"/>
                  </a:lnTo>
                  <a:lnTo>
                    <a:pt x="3584" y="227"/>
                  </a:lnTo>
                  <a:lnTo>
                    <a:pt x="3971" y="755"/>
                  </a:lnTo>
                  <a:lnTo>
                    <a:pt x="5230" y="604"/>
                  </a:lnTo>
                  <a:lnTo>
                    <a:pt x="6102" y="0"/>
                  </a:lnTo>
                  <a:lnTo>
                    <a:pt x="7168" y="0"/>
                  </a:lnTo>
                  <a:lnTo>
                    <a:pt x="7749" y="529"/>
                  </a:lnTo>
                  <a:lnTo>
                    <a:pt x="8911" y="982"/>
                  </a:lnTo>
                  <a:lnTo>
                    <a:pt x="9299" y="1964"/>
                  </a:lnTo>
                  <a:lnTo>
                    <a:pt x="10267" y="1964"/>
                  </a:lnTo>
                  <a:lnTo>
                    <a:pt x="11042" y="1737"/>
                  </a:lnTo>
                  <a:lnTo>
                    <a:pt x="11430" y="2719"/>
                  </a:lnTo>
                  <a:lnTo>
                    <a:pt x="12301" y="3248"/>
                  </a:lnTo>
                  <a:lnTo>
                    <a:pt x="13851" y="3021"/>
                  </a:lnTo>
                  <a:lnTo>
                    <a:pt x="14917" y="3399"/>
                  </a:lnTo>
                  <a:lnTo>
                    <a:pt x="15110" y="4456"/>
                  </a:lnTo>
                  <a:lnTo>
                    <a:pt x="16079" y="5211"/>
                  </a:lnTo>
                  <a:lnTo>
                    <a:pt x="16370" y="6117"/>
                  </a:lnTo>
                  <a:lnTo>
                    <a:pt x="17241" y="6873"/>
                  </a:lnTo>
                  <a:lnTo>
                    <a:pt x="17726" y="8232"/>
                  </a:lnTo>
                  <a:lnTo>
                    <a:pt x="17241" y="9214"/>
                  </a:lnTo>
                  <a:lnTo>
                    <a:pt x="17919" y="10196"/>
                  </a:lnTo>
                  <a:lnTo>
                    <a:pt x="18791" y="10951"/>
                  </a:lnTo>
                  <a:lnTo>
                    <a:pt x="19566" y="11706"/>
                  </a:lnTo>
                  <a:lnTo>
                    <a:pt x="19566" y="12613"/>
                  </a:lnTo>
                  <a:lnTo>
                    <a:pt x="20535" y="13368"/>
                  </a:lnTo>
                  <a:lnTo>
                    <a:pt x="20825" y="14501"/>
                  </a:lnTo>
                  <a:lnTo>
                    <a:pt x="21600" y="15331"/>
                  </a:lnTo>
                  <a:lnTo>
                    <a:pt x="21600" y="17144"/>
                  </a:lnTo>
                  <a:lnTo>
                    <a:pt x="20147" y="17748"/>
                  </a:lnTo>
                  <a:lnTo>
                    <a:pt x="18791" y="18201"/>
                  </a:lnTo>
                  <a:lnTo>
                    <a:pt x="17435" y="17899"/>
                  </a:lnTo>
                  <a:lnTo>
                    <a:pt x="16757" y="18428"/>
                  </a:lnTo>
                  <a:lnTo>
                    <a:pt x="17241" y="18957"/>
                  </a:lnTo>
                  <a:lnTo>
                    <a:pt x="16466" y="19561"/>
                  </a:lnTo>
                  <a:lnTo>
                    <a:pt x="15401" y="19561"/>
                  </a:lnTo>
                  <a:lnTo>
                    <a:pt x="15401" y="20090"/>
                  </a:lnTo>
                  <a:lnTo>
                    <a:pt x="16370" y="20543"/>
                  </a:lnTo>
                  <a:lnTo>
                    <a:pt x="15788" y="21600"/>
                  </a:lnTo>
                  <a:lnTo>
                    <a:pt x="14239" y="21600"/>
                  </a:lnTo>
                  <a:lnTo>
                    <a:pt x="13561" y="21071"/>
                  </a:lnTo>
                  <a:lnTo>
                    <a:pt x="13561" y="20618"/>
                  </a:lnTo>
                  <a:lnTo>
                    <a:pt x="12883" y="20618"/>
                  </a:lnTo>
                  <a:lnTo>
                    <a:pt x="12108" y="21373"/>
                  </a:lnTo>
                  <a:lnTo>
                    <a:pt x="11430" y="21524"/>
                  </a:lnTo>
                  <a:lnTo>
                    <a:pt x="11042" y="20165"/>
                  </a:lnTo>
                  <a:lnTo>
                    <a:pt x="9202" y="18957"/>
                  </a:lnTo>
                  <a:lnTo>
                    <a:pt x="9589" y="18428"/>
                  </a:lnTo>
                  <a:lnTo>
                    <a:pt x="8427" y="17748"/>
                  </a:lnTo>
                  <a:lnTo>
                    <a:pt x="7749" y="17220"/>
                  </a:lnTo>
                  <a:lnTo>
                    <a:pt x="6490" y="17446"/>
                  </a:lnTo>
                  <a:lnTo>
                    <a:pt x="4843" y="16162"/>
                  </a:lnTo>
                  <a:lnTo>
                    <a:pt x="4359" y="15256"/>
                  </a:lnTo>
                  <a:lnTo>
                    <a:pt x="3003" y="15029"/>
                  </a:lnTo>
                  <a:lnTo>
                    <a:pt x="1550" y="14727"/>
                  </a:lnTo>
                  <a:lnTo>
                    <a:pt x="2034" y="13897"/>
                  </a:lnTo>
                  <a:lnTo>
                    <a:pt x="1550" y="13141"/>
                  </a:lnTo>
                  <a:lnTo>
                    <a:pt x="872" y="12537"/>
                  </a:lnTo>
                  <a:lnTo>
                    <a:pt x="1259" y="11857"/>
                  </a:lnTo>
                  <a:lnTo>
                    <a:pt x="3003" y="11857"/>
                  </a:lnTo>
                  <a:lnTo>
                    <a:pt x="2422" y="11329"/>
                  </a:lnTo>
                  <a:lnTo>
                    <a:pt x="2131" y="10422"/>
                  </a:lnTo>
                  <a:lnTo>
                    <a:pt x="1162" y="9894"/>
                  </a:lnTo>
                  <a:lnTo>
                    <a:pt x="1162" y="8685"/>
                  </a:lnTo>
                  <a:lnTo>
                    <a:pt x="0" y="8459"/>
                  </a:lnTo>
                  <a:lnTo>
                    <a:pt x="484" y="7552"/>
                  </a:lnTo>
                  <a:lnTo>
                    <a:pt x="194" y="6571"/>
                  </a:lnTo>
                  <a:lnTo>
                    <a:pt x="1162" y="6344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1" name="Freeform 87"/>
            <p:cNvSpPr/>
            <p:nvPr/>
          </p:nvSpPr>
          <p:spPr>
            <a:xfrm>
              <a:off x="1539088" y="10317773"/>
              <a:ext cx="433077" cy="43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14" y="1979"/>
                  </a:moveTo>
                  <a:lnTo>
                    <a:pt x="7809" y="1154"/>
                  </a:lnTo>
                  <a:lnTo>
                    <a:pt x="8806" y="0"/>
                  </a:lnTo>
                  <a:lnTo>
                    <a:pt x="9969" y="0"/>
                  </a:lnTo>
                  <a:lnTo>
                    <a:pt x="9969" y="989"/>
                  </a:lnTo>
                  <a:lnTo>
                    <a:pt x="11132" y="2144"/>
                  </a:lnTo>
                  <a:lnTo>
                    <a:pt x="13791" y="2144"/>
                  </a:lnTo>
                  <a:lnTo>
                    <a:pt x="16283" y="5111"/>
                  </a:lnTo>
                  <a:lnTo>
                    <a:pt x="17945" y="7255"/>
                  </a:lnTo>
                  <a:lnTo>
                    <a:pt x="21268" y="7420"/>
                  </a:lnTo>
                  <a:lnTo>
                    <a:pt x="21600" y="11047"/>
                  </a:lnTo>
                  <a:lnTo>
                    <a:pt x="19772" y="11707"/>
                  </a:lnTo>
                  <a:lnTo>
                    <a:pt x="16948" y="13191"/>
                  </a:lnTo>
                  <a:lnTo>
                    <a:pt x="13957" y="16818"/>
                  </a:lnTo>
                  <a:lnTo>
                    <a:pt x="13126" y="20446"/>
                  </a:lnTo>
                  <a:lnTo>
                    <a:pt x="10468" y="18962"/>
                  </a:lnTo>
                  <a:lnTo>
                    <a:pt x="8806" y="20116"/>
                  </a:lnTo>
                  <a:lnTo>
                    <a:pt x="6148" y="19951"/>
                  </a:lnTo>
                  <a:lnTo>
                    <a:pt x="4320" y="21435"/>
                  </a:lnTo>
                  <a:lnTo>
                    <a:pt x="1495" y="21600"/>
                  </a:lnTo>
                  <a:lnTo>
                    <a:pt x="2492" y="18962"/>
                  </a:lnTo>
                  <a:lnTo>
                    <a:pt x="0" y="16324"/>
                  </a:lnTo>
                  <a:lnTo>
                    <a:pt x="2492" y="14675"/>
                  </a:lnTo>
                  <a:lnTo>
                    <a:pt x="4320" y="11542"/>
                  </a:lnTo>
                  <a:lnTo>
                    <a:pt x="6148" y="8244"/>
                  </a:lnTo>
                  <a:lnTo>
                    <a:pt x="6480" y="5771"/>
                  </a:lnTo>
                  <a:lnTo>
                    <a:pt x="4154" y="3792"/>
                  </a:lnTo>
                  <a:lnTo>
                    <a:pt x="2991" y="1649"/>
                  </a:lnTo>
                  <a:lnTo>
                    <a:pt x="6314" y="1979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2" name="Freeform 88"/>
            <p:cNvSpPr/>
            <p:nvPr/>
          </p:nvSpPr>
          <p:spPr>
            <a:xfrm>
              <a:off x="1172630" y="10057917"/>
              <a:ext cx="429747" cy="29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7" y="20618"/>
                  </a:moveTo>
                  <a:lnTo>
                    <a:pt x="5860" y="21600"/>
                  </a:lnTo>
                  <a:lnTo>
                    <a:pt x="3684" y="18409"/>
                  </a:lnTo>
                  <a:lnTo>
                    <a:pt x="4353" y="13745"/>
                  </a:lnTo>
                  <a:lnTo>
                    <a:pt x="1340" y="10309"/>
                  </a:lnTo>
                  <a:lnTo>
                    <a:pt x="0" y="4909"/>
                  </a:lnTo>
                  <a:lnTo>
                    <a:pt x="1842" y="3927"/>
                  </a:lnTo>
                  <a:lnTo>
                    <a:pt x="3851" y="982"/>
                  </a:lnTo>
                  <a:lnTo>
                    <a:pt x="5358" y="1227"/>
                  </a:lnTo>
                  <a:lnTo>
                    <a:pt x="7702" y="0"/>
                  </a:lnTo>
                  <a:lnTo>
                    <a:pt x="10214" y="982"/>
                  </a:lnTo>
                  <a:lnTo>
                    <a:pt x="12558" y="1718"/>
                  </a:lnTo>
                  <a:lnTo>
                    <a:pt x="13395" y="4664"/>
                  </a:lnTo>
                  <a:lnTo>
                    <a:pt x="16242" y="8836"/>
                  </a:lnTo>
                  <a:lnTo>
                    <a:pt x="18419" y="8100"/>
                  </a:lnTo>
                  <a:lnTo>
                    <a:pt x="19591" y="9818"/>
                  </a:lnTo>
                  <a:lnTo>
                    <a:pt x="21600" y="12027"/>
                  </a:lnTo>
                  <a:lnTo>
                    <a:pt x="20930" y="13745"/>
                  </a:lnTo>
                  <a:lnTo>
                    <a:pt x="19591" y="15218"/>
                  </a:lnTo>
                  <a:lnTo>
                    <a:pt x="19591" y="18164"/>
                  </a:lnTo>
                  <a:lnTo>
                    <a:pt x="18419" y="19882"/>
                  </a:lnTo>
                  <a:lnTo>
                    <a:pt x="15572" y="20373"/>
                  </a:lnTo>
                  <a:lnTo>
                    <a:pt x="14567" y="21600"/>
                  </a:lnTo>
                  <a:lnTo>
                    <a:pt x="13060" y="19882"/>
                  </a:lnTo>
                  <a:lnTo>
                    <a:pt x="10884" y="19882"/>
                  </a:lnTo>
                  <a:lnTo>
                    <a:pt x="9377" y="20864"/>
                  </a:lnTo>
                  <a:lnTo>
                    <a:pt x="8037" y="20618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3" name="Freeform 89"/>
            <p:cNvSpPr/>
            <p:nvPr/>
          </p:nvSpPr>
          <p:spPr>
            <a:xfrm>
              <a:off x="1259253" y="8455535"/>
              <a:ext cx="1036055" cy="11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5" y="2815"/>
                  </a:moveTo>
                  <a:lnTo>
                    <a:pt x="9862" y="3610"/>
                  </a:lnTo>
                  <a:lnTo>
                    <a:pt x="10071" y="4895"/>
                  </a:lnTo>
                  <a:lnTo>
                    <a:pt x="9098" y="5446"/>
                  </a:lnTo>
                  <a:lnTo>
                    <a:pt x="7640" y="6731"/>
                  </a:lnTo>
                  <a:lnTo>
                    <a:pt x="6042" y="5201"/>
                  </a:lnTo>
                  <a:lnTo>
                    <a:pt x="4931" y="4222"/>
                  </a:lnTo>
                  <a:lnTo>
                    <a:pt x="3820" y="4589"/>
                  </a:lnTo>
                  <a:lnTo>
                    <a:pt x="2500" y="4100"/>
                  </a:lnTo>
                  <a:lnTo>
                    <a:pt x="972" y="4773"/>
                  </a:lnTo>
                  <a:lnTo>
                    <a:pt x="0" y="5629"/>
                  </a:lnTo>
                  <a:lnTo>
                    <a:pt x="833" y="5874"/>
                  </a:lnTo>
                  <a:lnTo>
                    <a:pt x="1597" y="6547"/>
                  </a:lnTo>
                  <a:lnTo>
                    <a:pt x="2709" y="6792"/>
                  </a:lnTo>
                  <a:lnTo>
                    <a:pt x="3542" y="7343"/>
                  </a:lnTo>
                  <a:lnTo>
                    <a:pt x="3195" y="8383"/>
                  </a:lnTo>
                  <a:lnTo>
                    <a:pt x="2084" y="7955"/>
                  </a:lnTo>
                  <a:lnTo>
                    <a:pt x="625" y="7771"/>
                  </a:lnTo>
                  <a:lnTo>
                    <a:pt x="278" y="8567"/>
                  </a:lnTo>
                  <a:lnTo>
                    <a:pt x="278" y="9178"/>
                  </a:lnTo>
                  <a:lnTo>
                    <a:pt x="972" y="9790"/>
                  </a:lnTo>
                  <a:lnTo>
                    <a:pt x="1736" y="9362"/>
                  </a:lnTo>
                  <a:lnTo>
                    <a:pt x="4098" y="11626"/>
                  </a:lnTo>
                  <a:lnTo>
                    <a:pt x="3334" y="11810"/>
                  </a:lnTo>
                  <a:lnTo>
                    <a:pt x="3542" y="12666"/>
                  </a:lnTo>
                  <a:lnTo>
                    <a:pt x="2639" y="13401"/>
                  </a:lnTo>
                  <a:lnTo>
                    <a:pt x="3195" y="13829"/>
                  </a:lnTo>
                  <a:lnTo>
                    <a:pt x="3959" y="14808"/>
                  </a:lnTo>
                  <a:lnTo>
                    <a:pt x="4653" y="15175"/>
                  </a:lnTo>
                  <a:lnTo>
                    <a:pt x="5140" y="15787"/>
                  </a:lnTo>
                  <a:lnTo>
                    <a:pt x="4514" y="16338"/>
                  </a:lnTo>
                  <a:lnTo>
                    <a:pt x="4653" y="17500"/>
                  </a:lnTo>
                  <a:lnTo>
                    <a:pt x="5417" y="17500"/>
                  </a:lnTo>
                  <a:lnTo>
                    <a:pt x="5834" y="17929"/>
                  </a:lnTo>
                  <a:lnTo>
                    <a:pt x="6737" y="17378"/>
                  </a:lnTo>
                  <a:lnTo>
                    <a:pt x="7362" y="17745"/>
                  </a:lnTo>
                  <a:lnTo>
                    <a:pt x="8682" y="17745"/>
                  </a:lnTo>
                  <a:lnTo>
                    <a:pt x="9098" y="17317"/>
                  </a:lnTo>
                  <a:lnTo>
                    <a:pt x="9098" y="16766"/>
                  </a:lnTo>
                  <a:lnTo>
                    <a:pt x="9862" y="16766"/>
                  </a:lnTo>
                  <a:lnTo>
                    <a:pt x="10279" y="17561"/>
                  </a:lnTo>
                  <a:lnTo>
                    <a:pt x="10279" y="18357"/>
                  </a:lnTo>
                  <a:lnTo>
                    <a:pt x="10904" y="18908"/>
                  </a:lnTo>
                  <a:lnTo>
                    <a:pt x="11668" y="19152"/>
                  </a:lnTo>
                  <a:lnTo>
                    <a:pt x="12015" y="20131"/>
                  </a:lnTo>
                  <a:lnTo>
                    <a:pt x="12224" y="20927"/>
                  </a:lnTo>
                  <a:lnTo>
                    <a:pt x="12710" y="21416"/>
                  </a:lnTo>
                  <a:lnTo>
                    <a:pt x="13405" y="21600"/>
                  </a:lnTo>
                  <a:lnTo>
                    <a:pt x="13752" y="21294"/>
                  </a:lnTo>
                  <a:lnTo>
                    <a:pt x="14516" y="21478"/>
                  </a:lnTo>
                  <a:lnTo>
                    <a:pt x="16044" y="20254"/>
                  </a:lnTo>
                  <a:lnTo>
                    <a:pt x="17572" y="20254"/>
                  </a:lnTo>
                  <a:lnTo>
                    <a:pt x="18961" y="19336"/>
                  </a:lnTo>
                  <a:lnTo>
                    <a:pt x="19586" y="18112"/>
                  </a:lnTo>
                  <a:lnTo>
                    <a:pt x="19586" y="17194"/>
                  </a:lnTo>
                  <a:lnTo>
                    <a:pt x="18544" y="17745"/>
                  </a:lnTo>
                  <a:lnTo>
                    <a:pt x="17780" y="17684"/>
                  </a:lnTo>
                  <a:lnTo>
                    <a:pt x="17780" y="16399"/>
                  </a:lnTo>
                  <a:lnTo>
                    <a:pt x="16252" y="15175"/>
                  </a:lnTo>
                  <a:lnTo>
                    <a:pt x="15974" y="14074"/>
                  </a:lnTo>
                  <a:lnTo>
                    <a:pt x="16322" y="13095"/>
                  </a:lnTo>
                  <a:lnTo>
                    <a:pt x="16322" y="12054"/>
                  </a:lnTo>
                  <a:lnTo>
                    <a:pt x="14932" y="11075"/>
                  </a:lnTo>
                  <a:lnTo>
                    <a:pt x="15766" y="10341"/>
                  </a:lnTo>
                  <a:lnTo>
                    <a:pt x="15766" y="9668"/>
                  </a:lnTo>
                  <a:lnTo>
                    <a:pt x="16877" y="9178"/>
                  </a:lnTo>
                  <a:lnTo>
                    <a:pt x="17780" y="9974"/>
                  </a:lnTo>
                  <a:lnTo>
                    <a:pt x="19169" y="9729"/>
                  </a:lnTo>
                  <a:lnTo>
                    <a:pt x="20072" y="8138"/>
                  </a:lnTo>
                  <a:lnTo>
                    <a:pt x="19447" y="6058"/>
                  </a:lnTo>
                  <a:lnTo>
                    <a:pt x="21114" y="4650"/>
                  </a:lnTo>
                  <a:lnTo>
                    <a:pt x="21600" y="3304"/>
                  </a:lnTo>
                  <a:lnTo>
                    <a:pt x="20697" y="2080"/>
                  </a:lnTo>
                  <a:lnTo>
                    <a:pt x="20558" y="1285"/>
                  </a:lnTo>
                  <a:lnTo>
                    <a:pt x="18891" y="1285"/>
                  </a:lnTo>
                  <a:lnTo>
                    <a:pt x="18266" y="1836"/>
                  </a:lnTo>
                  <a:lnTo>
                    <a:pt x="17363" y="1836"/>
                  </a:lnTo>
                  <a:lnTo>
                    <a:pt x="16877" y="1285"/>
                  </a:lnTo>
                  <a:lnTo>
                    <a:pt x="15627" y="1285"/>
                  </a:lnTo>
                  <a:lnTo>
                    <a:pt x="15627" y="490"/>
                  </a:lnTo>
                  <a:lnTo>
                    <a:pt x="15141" y="0"/>
                  </a:lnTo>
                  <a:lnTo>
                    <a:pt x="14655" y="673"/>
                  </a:lnTo>
                  <a:lnTo>
                    <a:pt x="14099" y="1652"/>
                  </a:lnTo>
                  <a:lnTo>
                    <a:pt x="11668" y="1897"/>
                  </a:lnTo>
                  <a:lnTo>
                    <a:pt x="11668" y="2876"/>
                  </a:lnTo>
                  <a:lnTo>
                    <a:pt x="10765" y="281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4" name="Freeform 90"/>
            <p:cNvSpPr/>
            <p:nvPr/>
          </p:nvSpPr>
          <p:spPr>
            <a:xfrm>
              <a:off x="2308624" y="9291714"/>
              <a:ext cx="546344" cy="97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77" y="2459"/>
                  </a:moveTo>
                  <a:cubicBezTo>
                    <a:pt x="16821" y="962"/>
                    <a:pt x="16821" y="962"/>
                    <a:pt x="16821" y="962"/>
                  </a:cubicBezTo>
                  <a:cubicBezTo>
                    <a:pt x="15292" y="107"/>
                    <a:pt x="15292" y="107"/>
                    <a:pt x="15292" y="107"/>
                  </a:cubicBezTo>
                  <a:cubicBezTo>
                    <a:pt x="13572" y="855"/>
                    <a:pt x="13572" y="855"/>
                    <a:pt x="13572" y="855"/>
                  </a:cubicBezTo>
                  <a:cubicBezTo>
                    <a:pt x="10896" y="749"/>
                    <a:pt x="10896" y="749"/>
                    <a:pt x="10896" y="749"/>
                  </a:cubicBezTo>
                  <a:cubicBezTo>
                    <a:pt x="9558" y="0"/>
                    <a:pt x="9558" y="0"/>
                    <a:pt x="9558" y="0"/>
                  </a:cubicBezTo>
                  <a:cubicBezTo>
                    <a:pt x="6690" y="428"/>
                    <a:pt x="6690" y="428"/>
                    <a:pt x="6690" y="428"/>
                  </a:cubicBezTo>
                  <a:cubicBezTo>
                    <a:pt x="5735" y="1711"/>
                    <a:pt x="5735" y="1711"/>
                    <a:pt x="5735" y="1711"/>
                  </a:cubicBezTo>
                  <a:cubicBezTo>
                    <a:pt x="6499" y="3101"/>
                    <a:pt x="6499" y="3101"/>
                    <a:pt x="6499" y="3101"/>
                  </a:cubicBezTo>
                  <a:cubicBezTo>
                    <a:pt x="8028" y="3743"/>
                    <a:pt x="8028" y="3743"/>
                    <a:pt x="8028" y="3743"/>
                  </a:cubicBezTo>
                  <a:cubicBezTo>
                    <a:pt x="7264" y="5988"/>
                    <a:pt x="7264" y="5988"/>
                    <a:pt x="7264" y="5988"/>
                  </a:cubicBezTo>
                  <a:cubicBezTo>
                    <a:pt x="7455" y="7378"/>
                    <a:pt x="7455" y="7378"/>
                    <a:pt x="7455" y="7378"/>
                  </a:cubicBezTo>
                  <a:cubicBezTo>
                    <a:pt x="8602" y="8234"/>
                    <a:pt x="8602" y="8234"/>
                    <a:pt x="8602" y="8234"/>
                  </a:cubicBezTo>
                  <a:cubicBezTo>
                    <a:pt x="11469" y="8341"/>
                    <a:pt x="11469" y="8341"/>
                    <a:pt x="11469" y="8341"/>
                  </a:cubicBezTo>
                  <a:cubicBezTo>
                    <a:pt x="10896" y="10051"/>
                    <a:pt x="10896" y="10051"/>
                    <a:pt x="10896" y="10051"/>
                  </a:cubicBezTo>
                  <a:cubicBezTo>
                    <a:pt x="9366" y="10479"/>
                    <a:pt x="9366" y="10479"/>
                    <a:pt x="9366" y="10479"/>
                  </a:cubicBezTo>
                  <a:cubicBezTo>
                    <a:pt x="8411" y="12297"/>
                    <a:pt x="8411" y="12297"/>
                    <a:pt x="8411" y="12297"/>
                  </a:cubicBezTo>
                  <a:cubicBezTo>
                    <a:pt x="9749" y="13046"/>
                    <a:pt x="9749" y="13046"/>
                    <a:pt x="9749" y="13046"/>
                  </a:cubicBezTo>
                  <a:cubicBezTo>
                    <a:pt x="8984" y="14115"/>
                    <a:pt x="8984" y="14115"/>
                    <a:pt x="8984" y="14115"/>
                  </a:cubicBezTo>
                  <a:cubicBezTo>
                    <a:pt x="6308" y="14008"/>
                    <a:pt x="6308" y="14008"/>
                    <a:pt x="6308" y="14008"/>
                  </a:cubicBezTo>
                  <a:cubicBezTo>
                    <a:pt x="5926" y="14970"/>
                    <a:pt x="5926" y="14970"/>
                    <a:pt x="5926" y="14970"/>
                  </a:cubicBezTo>
                  <a:cubicBezTo>
                    <a:pt x="4970" y="14970"/>
                    <a:pt x="4970" y="14970"/>
                    <a:pt x="4970" y="14970"/>
                  </a:cubicBezTo>
                  <a:cubicBezTo>
                    <a:pt x="4779" y="14436"/>
                    <a:pt x="4779" y="14436"/>
                    <a:pt x="4779" y="14436"/>
                  </a:cubicBezTo>
                  <a:cubicBezTo>
                    <a:pt x="3441" y="14008"/>
                    <a:pt x="3441" y="14008"/>
                    <a:pt x="3441" y="14008"/>
                  </a:cubicBezTo>
                  <a:cubicBezTo>
                    <a:pt x="2294" y="14650"/>
                    <a:pt x="2294" y="14650"/>
                    <a:pt x="2294" y="14650"/>
                  </a:cubicBezTo>
                  <a:cubicBezTo>
                    <a:pt x="3250" y="15291"/>
                    <a:pt x="3250" y="15291"/>
                    <a:pt x="3250" y="15291"/>
                  </a:cubicBezTo>
                  <a:cubicBezTo>
                    <a:pt x="3250" y="16147"/>
                    <a:pt x="3250" y="16147"/>
                    <a:pt x="3250" y="16147"/>
                  </a:cubicBezTo>
                  <a:cubicBezTo>
                    <a:pt x="4014" y="16574"/>
                    <a:pt x="4014" y="16574"/>
                    <a:pt x="4014" y="16574"/>
                  </a:cubicBezTo>
                  <a:cubicBezTo>
                    <a:pt x="4014" y="17323"/>
                    <a:pt x="4014" y="17323"/>
                    <a:pt x="4014" y="17323"/>
                  </a:cubicBezTo>
                  <a:cubicBezTo>
                    <a:pt x="0" y="18927"/>
                    <a:pt x="0" y="18927"/>
                    <a:pt x="0" y="18927"/>
                  </a:cubicBezTo>
                  <a:cubicBezTo>
                    <a:pt x="382" y="19461"/>
                    <a:pt x="382" y="19461"/>
                    <a:pt x="382" y="19461"/>
                  </a:cubicBezTo>
                  <a:cubicBezTo>
                    <a:pt x="2103" y="19461"/>
                    <a:pt x="2103" y="19461"/>
                    <a:pt x="2103" y="19461"/>
                  </a:cubicBezTo>
                  <a:cubicBezTo>
                    <a:pt x="3441" y="19996"/>
                    <a:pt x="3441" y="19996"/>
                    <a:pt x="3441" y="19996"/>
                  </a:cubicBezTo>
                  <a:cubicBezTo>
                    <a:pt x="5735" y="20210"/>
                    <a:pt x="5735" y="20210"/>
                    <a:pt x="5735" y="20210"/>
                  </a:cubicBezTo>
                  <a:cubicBezTo>
                    <a:pt x="6690" y="20745"/>
                    <a:pt x="6690" y="20745"/>
                    <a:pt x="6690" y="20745"/>
                  </a:cubicBezTo>
                  <a:cubicBezTo>
                    <a:pt x="8602" y="21065"/>
                    <a:pt x="8602" y="21065"/>
                    <a:pt x="8602" y="21065"/>
                  </a:cubicBezTo>
                  <a:cubicBezTo>
                    <a:pt x="8602" y="21065"/>
                    <a:pt x="8219" y="21600"/>
                    <a:pt x="9558" y="21600"/>
                  </a:cubicBezTo>
                  <a:cubicBezTo>
                    <a:pt x="10704" y="21600"/>
                    <a:pt x="12234" y="21493"/>
                    <a:pt x="12234" y="21493"/>
                  </a:cubicBezTo>
                  <a:cubicBezTo>
                    <a:pt x="13381" y="21493"/>
                    <a:pt x="13381" y="21493"/>
                    <a:pt x="13381" y="21493"/>
                  </a:cubicBezTo>
                  <a:cubicBezTo>
                    <a:pt x="14719" y="21493"/>
                    <a:pt x="14719" y="21493"/>
                    <a:pt x="14719" y="21493"/>
                  </a:cubicBezTo>
                  <a:cubicBezTo>
                    <a:pt x="16630" y="21493"/>
                    <a:pt x="16630" y="21493"/>
                    <a:pt x="16630" y="21493"/>
                  </a:cubicBezTo>
                  <a:cubicBezTo>
                    <a:pt x="18733" y="21279"/>
                    <a:pt x="18733" y="21279"/>
                    <a:pt x="18733" y="21279"/>
                  </a:cubicBezTo>
                  <a:cubicBezTo>
                    <a:pt x="20071" y="20638"/>
                    <a:pt x="20071" y="20638"/>
                    <a:pt x="20071" y="20638"/>
                  </a:cubicBezTo>
                  <a:cubicBezTo>
                    <a:pt x="18350" y="19675"/>
                    <a:pt x="18350" y="19675"/>
                    <a:pt x="18350" y="19675"/>
                  </a:cubicBezTo>
                  <a:cubicBezTo>
                    <a:pt x="17395" y="18499"/>
                    <a:pt x="17395" y="18499"/>
                    <a:pt x="17395" y="18499"/>
                  </a:cubicBezTo>
                  <a:cubicBezTo>
                    <a:pt x="17012" y="17216"/>
                    <a:pt x="17012" y="17216"/>
                    <a:pt x="17012" y="17216"/>
                  </a:cubicBezTo>
                  <a:cubicBezTo>
                    <a:pt x="18924" y="17323"/>
                    <a:pt x="18924" y="17323"/>
                    <a:pt x="18924" y="17323"/>
                  </a:cubicBezTo>
                  <a:cubicBezTo>
                    <a:pt x="20262" y="18071"/>
                    <a:pt x="20262" y="18071"/>
                    <a:pt x="20262" y="18071"/>
                  </a:cubicBezTo>
                  <a:cubicBezTo>
                    <a:pt x="21600" y="17323"/>
                    <a:pt x="21600" y="17323"/>
                    <a:pt x="21600" y="17323"/>
                  </a:cubicBezTo>
                  <a:cubicBezTo>
                    <a:pt x="21600" y="15398"/>
                    <a:pt x="21600" y="15398"/>
                    <a:pt x="21600" y="15398"/>
                  </a:cubicBezTo>
                  <a:cubicBezTo>
                    <a:pt x="20835" y="12939"/>
                    <a:pt x="20835" y="12939"/>
                    <a:pt x="20835" y="12939"/>
                  </a:cubicBezTo>
                  <a:cubicBezTo>
                    <a:pt x="21600" y="11121"/>
                    <a:pt x="21600" y="11121"/>
                    <a:pt x="21600" y="11121"/>
                  </a:cubicBezTo>
                  <a:cubicBezTo>
                    <a:pt x="20071" y="10265"/>
                    <a:pt x="20071" y="10265"/>
                    <a:pt x="20071" y="10265"/>
                  </a:cubicBezTo>
                  <a:cubicBezTo>
                    <a:pt x="17586" y="8982"/>
                    <a:pt x="17586" y="8982"/>
                    <a:pt x="17586" y="8982"/>
                  </a:cubicBezTo>
                  <a:cubicBezTo>
                    <a:pt x="15865" y="8448"/>
                    <a:pt x="15865" y="8448"/>
                    <a:pt x="15865" y="8448"/>
                  </a:cubicBezTo>
                  <a:cubicBezTo>
                    <a:pt x="17586" y="7485"/>
                    <a:pt x="17586" y="7485"/>
                    <a:pt x="17586" y="7485"/>
                  </a:cubicBezTo>
                  <a:cubicBezTo>
                    <a:pt x="18350" y="5667"/>
                    <a:pt x="18350" y="5667"/>
                    <a:pt x="18350" y="5667"/>
                  </a:cubicBezTo>
                  <a:cubicBezTo>
                    <a:pt x="16439" y="4598"/>
                    <a:pt x="16439" y="4598"/>
                    <a:pt x="16439" y="4598"/>
                  </a:cubicBezTo>
                  <a:cubicBezTo>
                    <a:pt x="15674" y="3208"/>
                    <a:pt x="15674" y="3208"/>
                    <a:pt x="15674" y="3208"/>
                  </a:cubicBezTo>
                  <a:cubicBezTo>
                    <a:pt x="17777" y="2459"/>
                    <a:pt x="17777" y="2459"/>
                    <a:pt x="17777" y="2459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" name="Freeform 96"/>
            <p:cNvSpPr/>
            <p:nvPr/>
          </p:nvSpPr>
          <p:spPr>
            <a:xfrm>
              <a:off x="3034869" y="7642684"/>
              <a:ext cx="712912" cy="49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62" y="21454"/>
                  </a:moveTo>
                  <a:lnTo>
                    <a:pt x="16452" y="20141"/>
                  </a:lnTo>
                  <a:lnTo>
                    <a:pt x="15039" y="21600"/>
                  </a:lnTo>
                  <a:lnTo>
                    <a:pt x="13525" y="21454"/>
                  </a:lnTo>
                  <a:lnTo>
                    <a:pt x="11002" y="17805"/>
                  </a:lnTo>
                  <a:lnTo>
                    <a:pt x="9084" y="17805"/>
                  </a:lnTo>
                  <a:lnTo>
                    <a:pt x="8579" y="18681"/>
                  </a:lnTo>
                  <a:lnTo>
                    <a:pt x="6662" y="16200"/>
                  </a:lnTo>
                  <a:lnTo>
                    <a:pt x="6662" y="13427"/>
                  </a:lnTo>
                  <a:lnTo>
                    <a:pt x="5047" y="11092"/>
                  </a:lnTo>
                  <a:lnTo>
                    <a:pt x="3836" y="11092"/>
                  </a:lnTo>
                  <a:lnTo>
                    <a:pt x="2120" y="9924"/>
                  </a:lnTo>
                  <a:lnTo>
                    <a:pt x="1211" y="8757"/>
                  </a:lnTo>
                  <a:lnTo>
                    <a:pt x="202" y="9341"/>
                  </a:lnTo>
                  <a:lnTo>
                    <a:pt x="0" y="7589"/>
                  </a:lnTo>
                  <a:lnTo>
                    <a:pt x="1009" y="6422"/>
                  </a:lnTo>
                  <a:lnTo>
                    <a:pt x="1918" y="5108"/>
                  </a:lnTo>
                  <a:lnTo>
                    <a:pt x="1918" y="4086"/>
                  </a:lnTo>
                  <a:lnTo>
                    <a:pt x="3129" y="4086"/>
                  </a:lnTo>
                  <a:lnTo>
                    <a:pt x="4542" y="1897"/>
                  </a:lnTo>
                  <a:lnTo>
                    <a:pt x="5753" y="1459"/>
                  </a:lnTo>
                  <a:lnTo>
                    <a:pt x="6763" y="0"/>
                  </a:lnTo>
                  <a:lnTo>
                    <a:pt x="7772" y="1751"/>
                  </a:lnTo>
                  <a:lnTo>
                    <a:pt x="9589" y="1751"/>
                  </a:lnTo>
                  <a:lnTo>
                    <a:pt x="9993" y="3649"/>
                  </a:lnTo>
                  <a:lnTo>
                    <a:pt x="11002" y="4816"/>
                  </a:lnTo>
                  <a:lnTo>
                    <a:pt x="11002" y="7589"/>
                  </a:lnTo>
                  <a:lnTo>
                    <a:pt x="12213" y="9486"/>
                  </a:lnTo>
                  <a:lnTo>
                    <a:pt x="12819" y="11676"/>
                  </a:lnTo>
                  <a:lnTo>
                    <a:pt x="14232" y="12551"/>
                  </a:lnTo>
                  <a:lnTo>
                    <a:pt x="15039" y="10654"/>
                  </a:lnTo>
                  <a:lnTo>
                    <a:pt x="17361" y="10654"/>
                  </a:lnTo>
                  <a:lnTo>
                    <a:pt x="17966" y="9924"/>
                  </a:lnTo>
                  <a:lnTo>
                    <a:pt x="19581" y="9778"/>
                  </a:lnTo>
                  <a:lnTo>
                    <a:pt x="19279" y="11530"/>
                  </a:lnTo>
                  <a:lnTo>
                    <a:pt x="19985" y="12551"/>
                  </a:lnTo>
                  <a:lnTo>
                    <a:pt x="20994" y="12551"/>
                  </a:lnTo>
                  <a:lnTo>
                    <a:pt x="21600" y="14157"/>
                  </a:lnTo>
                  <a:lnTo>
                    <a:pt x="20591" y="16346"/>
                  </a:lnTo>
                  <a:lnTo>
                    <a:pt x="20994" y="17805"/>
                  </a:lnTo>
                  <a:lnTo>
                    <a:pt x="20288" y="18827"/>
                  </a:lnTo>
                  <a:lnTo>
                    <a:pt x="19985" y="21016"/>
                  </a:lnTo>
                  <a:lnTo>
                    <a:pt x="17462" y="21454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" name="Freeform 97"/>
            <p:cNvSpPr/>
            <p:nvPr/>
          </p:nvSpPr>
          <p:spPr>
            <a:xfrm>
              <a:off x="2884957" y="7799265"/>
              <a:ext cx="672935" cy="72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48" y="20015"/>
                  </a:moveTo>
                  <a:lnTo>
                    <a:pt x="18071" y="21600"/>
                  </a:lnTo>
                  <a:lnTo>
                    <a:pt x="16788" y="20312"/>
                  </a:lnTo>
                  <a:lnTo>
                    <a:pt x="15291" y="20609"/>
                  </a:lnTo>
                  <a:lnTo>
                    <a:pt x="14008" y="20609"/>
                  </a:lnTo>
                  <a:lnTo>
                    <a:pt x="11869" y="19519"/>
                  </a:lnTo>
                  <a:lnTo>
                    <a:pt x="9517" y="18727"/>
                  </a:lnTo>
                  <a:lnTo>
                    <a:pt x="8127" y="17835"/>
                  </a:lnTo>
                  <a:lnTo>
                    <a:pt x="7485" y="16150"/>
                  </a:lnTo>
                  <a:lnTo>
                    <a:pt x="5347" y="16150"/>
                  </a:lnTo>
                  <a:lnTo>
                    <a:pt x="3743" y="14763"/>
                  </a:lnTo>
                  <a:lnTo>
                    <a:pt x="2459" y="14367"/>
                  </a:lnTo>
                  <a:lnTo>
                    <a:pt x="1711" y="13475"/>
                  </a:lnTo>
                  <a:lnTo>
                    <a:pt x="1390" y="12385"/>
                  </a:lnTo>
                  <a:lnTo>
                    <a:pt x="0" y="11593"/>
                  </a:lnTo>
                  <a:lnTo>
                    <a:pt x="535" y="10602"/>
                  </a:lnTo>
                  <a:lnTo>
                    <a:pt x="2246" y="10602"/>
                  </a:lnTo>
                  <a:lnTo>
                    <a:pt x="2459" y="7629"/>
                  </a:lnTo>
                  <a:lnTo>
                    <a:pt x="1604" y="6143"/>
                  </a:lnTo>
                  <a:lnTo>
                    <a:pt x="2032" y="3666"/>
                  </a:lnTo>
                  <a:lnTo>
                    <a:pt x="1604" y="2081"/>
                  </a:lnTo>
                  <a:lnTo>
                    <a:pt x="3743" y="0"/>
                  </a:lnTo>
                  <a:lnTo>
                    <a:pt x="4812" y="495"/>
                  </a:lnTo>
                  <a:lnTo>
                    <a:pt x="5026" y="1684"/>
                  </a:lnTo>
                  <a:lnTo>
                    <a:pt x="6095" y="1288"/>
                  </a:lnTo>
                  <a:lnTo>
                    <a:pt x="7057" y="2081"/>
                  </a:lnTo>
                  <a:lnTo>
                    <a:pt x="8875" y="2873"/>
                  </a:lnTo>
                  <a:lnTo>
                    <a:pt x="10158" y="2873"/>
                  </a:lnTo>
                  <a:lnTo>
                    <a:pt x="11869" y="4459"/>
                  </a:lnTo>
                  <a:lnTo>
                    <a:pt x="11869" y="6341"/>
                  </a:lnTo>
                  <a:lnTo>
                    <a:pt x="13901" y="8026"/>
                  </a:lnTo>
                  <a:lnTo>
                    <a:pt x="14436" y="7431"/>
                  </a:lnTo>
                  <a:lnTo>
                    <a:pt x="16467" y="7431"/>
                  </a:lnTo>
                  <a:lnTo>
                    <a:pt x="19141" y="9908"/>
                  </a:lnTo>
                  <a:lnTo>
                    <a:pt x="20745" y="10007"/>
                  </a:lnTo>
                  <a:lnTo>
                    <a:pt x="21600" y="11494"/>
                  </a:lnTo>
                  <a:lnTo>
                    <a:pt x="21600" y="13772"/>
                  </a:lnTo>
                  <a:lnTo>
                    <a:pt x="20745" y="14763"/>
                  </a:lnTo>
                  <a:lnTo>
                    <a:pt x="20745" y="16150"/>
                  </a:lnTo>
                  <a:lnTo>
                    <a:pt x="21493" y="16844"/>
                  </a:lnTo>
                  <a:lnTo>
                    <a:pt x="20958" y="17934"/>
                  </a:lnTo>
                  <a:lnTo>
                    <a:pt x="20210" y="18231"/>
                  </a:lnTo>
                  <a:lnTo>
                    <a:pt x="19248" y="2001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" name="Freeform 98"/>
            <p:cNvSpPr/>
            <p:nvPr/>
          </p:nvSpPr>
          <p:spPr>
            <a:xfrm>
              <a:off x="2651753" y="8189035"/>
              <a:ext cx="1242599" cy="113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65" y="17368"/>
                  </a:moveTo>
                  <a:lnTo>
                    <a:pt x="8339" y="17368"/>
                  </a:lnTo>
                  <a:lnTo>
                    <a:pt x="8339" y="16168"/>
                  </a:lnTo>
                  <a:lnTo>
                    <a:pt x="7586" y="15474"/>
                  </a:lnTo>
                  <a:lnTo>
                    <a:pt x="7528" y="14526"/>
                  </a:lnTo>
                  <a:lnTo>
                    <a:pt x="6660" y="14526"/>
                  </a:lnTo>
                  <a:lnTo>
                    <a:pt x="6196" y="13895"/>
                  </a:lnTo>
                  <a:lnTo>
                    <a:pt x="5907" y="12695"/>
                  </a:lnTo>
                  <a:lnTo>
                    <a:pt x="5096" y="12316"/>
                  </a:lnTo>
                  <a:lnTo>
                    <a:pt x="4749" y="12821"/>
                  </a:lnTo>
                  <a:lnTo>
                    <a:pt x="3996" y="12063"/>
                  </a:lnTo>
                  <a:lnTo>
                    <a:pt x="4980" y="10989"/>
                  </a:lnTo>
                  <a:lnTo>
                    <a:pt x="4806" y="9284"/>
                  </a:lnTo>
                  <a:lnTo>
                    <a:pt x="3475" y="7832"/>
                  </a:lnTo>
                  <a:lnTo>
                    <a:pt x="2374" y="7958"/>
                  </a:lnTo>
                  <a:lnTo>
                    <a:pt x="2374" y="7200"/>
                  </a:lnTo>
                  <a:lnTo>
                    <a:pt x="1621" y="6758"/>
                  </a:lnTo>
                  <a:lnTo>
                    <a:pt x="347" y="6568"/>
                  </a:lnTo>
                  <a:lnTo>
                    <a:pt x="0" y="5179"/>
                  </a:lnTo>
                  <a:lnTo>
                    <a:pt x="116" y="4042"/>
                  </a:lnTo>
                  <a:lnTo>
                    <a:pt x="521" y="3600"/>
                  </a:lnTo>
                  <a:lnTo>
                    <a:pt x="0" y="2337"/>
                  </a:lnTo>
                  <a:lnTo>
                    <a:pt x="869" y="1958"/>
                  </a:lnTo>
                  <a:lnTo>
                    <a:pt x="1390" y="1958"/>
                  </a:lnTo>
                  <a:lnTo>
                    <a:pt x="1969" y="1326"/>
                  </a:lnTo>
                  <a:lnTo>
                    <a:pt x="2895" y="758"/>
                  </a:lnTo>
                  <a:lnTo>
                    <a:pt x="4054" y="0"/>
                  </a:lnTo>
                  <a:lnTo>
                    <a:pt x="4806" y="505"/>
                  </a:lnTo>
                  <a:lnTo>
                    <a:pt x="4980" y="1200"/>
                  </a:lnTo>
                  <a:lnTo>
                    <a:pt x="5386" y="1768"/>
                  </a:lnTo>
                  <a:lnTo>
                    <a:pt x="6080" y="2021"/>
                  </a:lnTo>
                  <a:lnTo>
                    <a:pt x="6949" y="2905"/>
                  </a:lnTo>
                  <a:lnTo>
                    <a:pt x="8107" y="2905"/>
                  </a:lnTo>
                  <a:lnTo>
                    <a:pt x="8455" y="3979"/>
                  </a:lnTo>
                  <a:lnTo>
                    <a:pt x="9208" y="4547"/>
                  </a:lnTo>
                  <a:lnTo>
                    <a:pt x="10482" y="5053"/>
                  </a:lnTo>
                  <a:lnTo>
                    <a:pt x="11640" y="5747"/>
                  </a:lnTo>
                  <a:lnTo>
                    <a:pt x="12335" y="5747"/>
                  </a:lnTo>
                  <a:lnTo>
                    <a:pt x="13145" y="5558"/>
                  </a:lnTo>
                  <a:lnTo>
                    <a:pt x="13840" y="6379"/>
                  </a:lnTo>
                  <a:lnTo>
                    <a:pt x="14246" y="7389"/>
                  </a:lnTo>
                  <a:lnTo>
                    <a:pt x="14940" y="8084"/>
                  </a:lnTo>
                  <a:lnTo>
                    <a:pt x="16967" y="8084"/>
                  </a:lnTo>
                  <a:lnTo>
                    <a:pt x="17604" y="8842"/>
                  </a:lnTo>
                  <a:lnTo>
                    <a:pt x="18125" y="9979"/>
                  </a:lnTo>
                  <a:lnTo>
                    <a:pt x="18125" y="11053"/>
                  </a:lnTo>
                  <a:lnTo>
                    <a:pt x="19226" y="11432"/>
                  </a:lnTo>
                  <a:lnTo>
                    <a:pt x="19573" y="13074"/>
                  </a:lnTo>
                  <a:lnTo>
                    <a:pt x="20673" y="14147"/>
                  </a:lnTo>
                  <a:lnTo>
                    <a:pt x="20384" y="15537"/>
                  </a:lnTo>
                  <a:lnTo>
                    <a:pt x="21253" y="16358"/>
                  </a:lnTo>
                  <a:lnTo>
                    <a:pt x="21600" y="17116"/>
                  </a:lnTo>
                  <a:lnTo>
                    <a:pt x="21600" y="17747"/>
                  </a:lnTo>
                  <a:lnTo>
                    <a:pt x="20152" y="17495"/>
                  </a:lnTo>
                  <a:lnTo>
                    <a:pt x="19457" y="18253"/>
                  </a:lnTo>
                  <a:lnTo>
                    <a:pt x="18183" y="18758"/>
                  </a:lnTo>
                  <a:lnTo>
                    <a:pt x="17025" y="18063"/>
                  </a:lnTo>
                  <a:lnTo>
                    <a:pt x="15867" y="18063"/>
                  </a:lnTo>
                  <a:lnTo>
                    <a:pt x="15346" y="18947"/>
                  </a:lnTo>
                  <a:lnTo>
                    <a:pt x="12798" y="18947"/>
                  </a:lnTo>
                  <a:lnTo>
                    <a:pt x="12566" y="19705"/>
                  </a:lnTo>
                  <a:lnTo>
                    <a:pt x="11813" y="20400"/>
                  </a:lnTo>
                  <a:lnTo>
                    <a:pt x="11698" y="21600"/>
                  </a:lnTo>
                  <a:lnTo>
                    <a:pt x="10366" y="21347"/>
                  </a:lnTo>
                  <a:lnTo>
                    <a:pt x="9555" y="20400"/>
                  </a:lnTo>
                  <a:lnTo>
                    <a:pt x="9555" y="19263"/>
                  </a:lnTo>
                  <a:lnTo>
                    <a:pt x="9845" y="18063"/>
                  </a:lnTo>
                  <a:lnTo>
                    <a:pt x="9265" y="1736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8" name="Freeform 99"/>
            <p:cNvSpPr/>
            <p:nvPr/>
          </p:nvSpPr>
          <p:spPr>
            <a:xfrm>
              <a:off x="3447949" y="8049117"/>
              <a:ext cx="736232" cy="606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26" y="15903"/>
                  </a:moveTo>
                  <a:lnTo>
                    <a:pt x="7526" y="18514"/>
                  </a:lnTo>
                  <a:lnTo>
                    <a:pt x="8405" y="19582"/>
                  </a:lnTo>
                  <a:lnTo>
                    <a:pt x="7917" y="21481"/>
                  </a:lnTo>
                  <a:lnTo>
                    <a:pt x="6353" y="21600"/>
                  </a:lnTo>
                  <a:lnTo>
                    <a:pt x="5278" y="20176"/>
                  </a:lnTo>
                  <a:lnTo>
                    <a:pt x="1857" y="20176"/>
                  </a:lnTo>
                  <a:lnTo>
                    <a:pt x="684" y="18870"/>
                  </a:lnTo>
                  <a:lnTo>
                    <a:pt x="0" y="16971"/>
                  </a:lnTo>
                  <a:lnTo>
                    <a:pt x="1075" y="15073"/>
                  </a:lnTo>
                  <a:lnTo>
                    <a:pt x="1955" y="12936"/>
                  </a:lnTo>
                  <a:lnTo>
                    <a:pt x="2639" y="12580"/>
                  </a:lnTo>
                  <a:lnTo>
                    <a:pt x="3128" y="11275"/>
                  </a:lnTo>
                  <a:lnTo>
                    <a:pt x="2443" y="10444"/>
                  </a:lnTo>
                  <a:lnTo>
                    <a:pt x="2443" y="8782"/>
                  </a:lnTo>
                  <a:lnTo>
                    <a:pt x="3225" y="7596"/>
                  </a:lnTo>
                  <a:lnTo>
                    <a:pt x="3225" y="4866"/>
                  </a:lnTo>
                  <a:lnTo>
                    <a:pt x="2443" y="3086"/>
                  </a:lnTo>
                  <a:lnTo>
                    <a:pt x="3812" y="1899"/>
                  </a:lnTo>
                  <a:lnTo>
                    <a:pt x="4789" y="2967"/>
                  </a:lnTo>
                  <a:lnTo>
                    <a:pt x="7233" y="2611"/>
                  </a:lnTo>
                  <a:lnTo>
                    <a:pt x="7526" y="831"/>
                  </a:lnTo>
                  <a:lnTo>
                    <a:pt x="8210" y="0"/>
                  </a:lnTo>
                  <a:lnTo>
                    <a:pt x="10751" y="2136"/>
                  </a:lnTo>
                  <a:lnTo>
                    <a:pt x="10751" y="4035"/>
                  </a:lnTo>
                  <a:lnTo>
                    <a:pt x="12608" y="3442"/>
                  </a:lnTo>
                  <a:lnTo>
                    <a:pt x="14172" y="4154"/>
                  </a:lnTo>
                  <a:lnTo>
                    <a:pt x="15638" y="6053"/>
                  </a:lnTo>
                  <a:lnTo>
                    <a:pt x="16909" y="7477"/>
                  </a:lnTo>
                  <a:lnTo>
                    <a:pt x="18472" y="6765"/>
                  </a:lnTo>
                  <a:lnTo>
                    <a:pt x="19157" y="7596"/>
                  </a:lnTo>
                  <a:lnTo>
                    <a:pt x="19743" y="10444"/>
                  </a:lnTo>
                  <a:lnTo>
                    <a:pt x="21014" y="12105"/>
                  </a:lnTo>
                  <a:lnTo>
                    <a:pt x="21600" y="13530"/>
                  </a:lnTo>
                  <a:lnTo>
                    <a:pt x="20329" y="15903"/>
                  </a:lnTo>
                  <a:lnTo>
                    <a:pt x="18472" y="16971"/>
                  </a:lnTo>
                  <a:lnTo>
                    <a:pt x="17593" y="18040"/>
                  </a:lnTo>
                  <a:lnTo>
                    <a:pt x="16224" y="15547"/>
                  </a:lnTo>
                  <a:lnTo>
                    <a:pt x="14172" y="14479"/>
                  </a:lnTo>
                  <a:lnTo>
                    <a:pt x="13292" y="15785"/>
                  </a:lnTo>
                  <a:lnTo>
                    <a:pt x="11533" y="13530"/>
                  </a:lnTo>
                  <a:lnTo>
                    <a:pt x="10360" y="14835"/>
                  </a:lnTo>
                  <a:lnTo>
                    <a:pt x="8796" y="14360"/>
                  </a:lnTo>
                  <a:lnTo>
                    <a:pt x="7526" y="15903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" name="Freeform 100"/>
            <p:cNvSpPr/>
            <p:nvPr/>
          </p:nvSpPr>
          <p:spPr>
            <a:xfrm>
              <a:off x="3664487" y="8428893"/>
              <a:ext cx="776208" cy="66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96" y="11831"/>
                  </a:moveTo>
                  <a:lnTo>
                    <a:pt x="3152" y="14653"/>
                  </a:lnTo>
                  <a:lnTo>
                    <a:pt x="4913" y="16498"/>
                  </a:lnTo>
                  <a:lnTo>
                    <a:pt x="4450" y="18886"/>
                  </a:lnTo>
                  <a:lnTo>
                    <a:pt x="5840" y="20297"/>
                  </a:lnTo>
                  <a:lnTo>
                    <a:pt x="6397" y="21600"/>
                  </a:lnTo>
                  <a:lnTo>
                    <a:pt x="9548" y="21600"/>
                  </a:lnTo>
                  <a:lnTo>
                    <a:pt x="10568" y="19429"/>
                  </a:lnTo>
                  <a:lnTo>
                    <a:pt x="12144" y="18018"/>
                  </a:lnTo>
                  <a:lnTo>
                    <a:pt x="13257" y="18235"/>
                  </a:lnTo>
                  <a:lnTo>
                    <a:pt x="13720" y="16824"/>
                  </a:lnTo>
                  <a:lnTo>
                    <a:pt x="16223" y="16281"/>
                  </a:lnTo>
                  <a:lnTo>
                    <a:pt x="17428" y="12917"/>
                  </a:lnTo>
                  <a:lnTo>
                    <a:pt x="19561" y="11614"/>
                  </a:lnTo>
                  <a:lnTo>
                    <a:pt x="21044" y="9769"/>
                  </a:lnTo>
                  <a:lnTo>
                    <a:pt x="21600" y="6947"/>
                  </a:lnTo>
                  <a:lnTo>
                    <a:pt x="21044" y="4993"/>
                  </a:lnTo>
                  <a:lnTo>
                    <a:pt x="21415" y="3799"/>
                  </a:lnTo>
                  <a:lnTo>
                    <a:pt x="19190" y="1520"/>
                  </a:lnTo>
                  <a:lnTo>
                    <a:pt x="17799" y="1520"/>
                  </a:lnTo>
                  <a:lnTo>
                    <a:pt x="16687" y="2605"/>
                  </a:lnTo>
                  <a:lnTo>
                    <a:pt x="14462" y="0"/>
                  </a:lnTo>
                  <a:lnTo>
                    <a:pt x="13257" y="2171"/>
                  </a:lnTo>
                  <a:lnTo>
                    <a:pt x="11495" y="3148"/>
                  </a:lnTo>
                  <a:lnTo>
                    <a:pt x="10661" y="4125"/>
                  </a:lnTo>
                  <a:lnTo>
                    <a:pt x="9363" y="1845"/>
                  </a:lnTo>
                  <a:lnTo>
                    <a:pt x="7416" y="868"/>
                  </a:lnTo>
                  <a:lnTo>
                    <a:pt x="6582" y="2062"/>
                  </a:lnTo>
                  <a:lnTo>
                    <a:pt x="4913" y="0"/>
                  </a:lnTo>
                  <a:lnTo>
                    <a:pt x="3801" y="1194"/>
                  </a:lnTo>
                  <a:lnTo>
                    <a:pt x="2318" y="760"/>
                  </a:lnTo>
                  <a:lnTo>
                    <a:pt x="1112" y="2171"/>
                  </a:lnTo>
                  <a:lnTo>
                    <a:pt x="1112" y="4559"/>
                  </a:lnTo>
                  <a:lnTo>
                    <a:pt x="1947" y="5536"/>
                  </a:lnTo>
                  <a:lnTo>
                    <a:pt x="1483" y="7272"/>
                  </a:lnTo>
                  <a:lnTo>
                    <a:pt x="0" y="7381"/>
                  </a:lnTo>
                  <a:lnTo>
                    <a:pt x="834" y="9335"/>
                  </a:lnTo>
                  <a:lnTo>
                    <a:pt x="834" y="11180"/>
                  </a:lnTo>
                  <a:lnTo>
                    <a:pt x="2596" y="1183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0" name="Freeform 101"/>
            <p:cNvSpPr/>
            <p:nvPr/>
          </p:nvSpPr>
          <p:spPr>
            <a:xfrm>
              <a:off x="5906500" y="8811998"/>
              <a:ext cx="1036055" cy="716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90"/>
                  </a:moveTo>
                  <a:lnTo>
                    <a:pt x="20836" y="20997"/>
                  </a:lnTo>
                  <a:lnTo>
                    <a:pt x="19169" y="20997"/>
                  </a:lnTo>
                  <a:lnTo>
                    <a:pt x="17711" y="21600"/>
                  </a:lnTo>
                  <a:lnTo>
                    <a:pt x="16460" y="20696"/>
                  </a:lnTo>
                  <a:lnTo>
                    <a:pt x="14932" y="20997"/>
                  </a:lnTo>
                  <a:lnTo>
                    <a:pt x="13127" y="20997"/>
                  </a:lnTo>
                  <a:lnTo>
                    <a:pt x="11390" y="19691"/>
                  </a:lnTo>
                  <a:lnTo>
                    <a:pt x="10696" y="19691"/>
                  </a:lnTo>
                  <a:lnTo>
                    <a:pt x="9932" y="20897"/>
                  </a:lnTo>
                  <a:lnTo>
                    <a:pt x="8612" y="21299"/>
                  </a:lnTo>
                  <a:lnTo>
                    <a:pt x="7293" y="20294"/>
                  </a:lnTo>
                  <a:lnTo>
                    <a:pt x="6181" y="20294"/>
                  </a:lnTo>
                  <a:lnTo>
                    <a:pt x="4653" y="19591"/>
                  </a:lnTo>
                  <a:lnTo>
                    <a:pt x="2361" y="19691"/>
                  </a:lnTo>
                  <a:lnTo>
                    <a:pt x="2639" y="18385"/>
                  </a:lnTo>
                  <a:lnTo>
                    <a:pt x="3681" y="16878"/>
                  </a:lnTo>
                  <a:lnTo>
                    <a:pt x="3125" y="15070"/>
                  </a:lnTo>
                  <a:lnTo>
                    <a:pt x="1806" y="15070"/>
                  </a:lnTo>
                  <a:lnTo>
                    <a:pt x="1597" y="13965"/>
                  </a:lnTo>
                  <a:lnTo>
                    <a:pt x="695" y="13965"/>
                  </a:lnTo>
                  <a:lnTo>
                    <a:pt x="0" y="12860"/>
                  </a:lnTo>
                  <a:lnTo>
                    <a:pt x="208" y="11553"/>
                  </a:lnTo>
                  <a:lnTo>
                    <a:pt x="1111" y="11553"/>
                  </a:lnTo>
                  <a:lnTo>
                    <a:pt x="1736" y="10649"/>
                  </a:lnTo>
                  <a:lnTo>
                    <a:pt x="1320" y="8740"/>
                  </a:lnTo>
                  <a:lnTo>
                    <a:pt x="2014" y="7736"/>
                  </a:lnTo>
                  <a:lnTo>
                    <a:pt x="3264" y="7736"/>
                  </a:lnTo>
                  <a:lnTo>
                    <a:pt x="3820" y="6430"/>
                  </a:lnTo>
                  <a:lnTo>
                    <a:pt x="3681" y="3918"/>
                  </a:lnTo>
                  <a:lnTo>
                    <a:pt x="3681" y="1708"/>
                  </a:lnTo>
                  <a:lnTo>
                    <a:pt x="5348" y="0"/>
                  </a:lnTo>
                  <a:lnTo>
                    <a:pt x="6390" y="703"/>
                  </a:lnTo>
                  <a:lnTo>
                    <a:pt x="7293" y="703"/>
                  </a:lnTo>
                  <a:lnTo>
                    <a:pt x="8265" y="1306"/>
                  </a:lnTo>
                  <a:lnTo>
                    <a:pt x="9029" y="1005"/>
                  </a:lnTo>
                  <a:lnTo>
                    <a:pt x="9932" y="3215"/>
                  </a:lnTo>
                  <a:lnTo>
                    <a:pt x="11529" y="1407"/>
                  </a:lnTo>
                  <a:lnTo>
                    <a:pt x="12918" y="1407"/>
                  </a:lnTo>
                  <a:lnTo>
                    <a:pt x="13543" y="2411"/>
                  </a:lnTo>
                  <a:lnTo>
                    <a:pt x="12710" y="4521"/>
                  </a:lnTo>
                  <a:lnTo>
                    <a:pt x="13821" y="6832"/>
                  </a:lnTo>
                  <a:lnTo>
                    <a:pt x="14655" y="7233"/>
                  </a:lnTo>
                  <a:lnTo>
                    <a:pt x="14655" y="9444"/>
                  </a:lnTo>
                  <a:lnTo>
                    <a:pt x="15766" y="9745"/>
                  </a:lnTo>
                  <a:lnTo>
                    <a:pt x="16460" y="10750"/>
                  </a:lnTo>
                  <a:lnTo>
                    <a:pt x="17711" y="10750"/>
                  </a:lnTo>
                  <a:lnTo>
                    <a:pt x="18058" y="12056"/>
                  </a:lnTo>
                  <a:lnTo>
                    <a:pt x="18961" y="12257"/>
                  </a:lnTo>
                  <a:lnTo>
                    <a:pt x="18822" y="14166"/>
                  </a:lnTo>
                  <a:lnTo>
                    <a:pt x="21392" y="16476"/>
                  </a:lnTo>
                  <a:lnTo>
                    <a:pt x="21600" y="1939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1" name="Freeform 102"/>
            <p:cNvSpPr/>
            <p:nvPr/>
          </p:nvSpPr>
          <p:spPr>
            <a:xfrm>
              <a:off x="4547297" y="8282305"/>
              <a:ext cx="1119338" cy="146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64" y="3331"/>
                  </a:moveTo>
                  <a:lnTo>
                    <a:pt x="3793" y="3576"/>
                  </a:lnTo>
                  <a:lnTo>
                    <a:pt x="3471" y="3282"/>
                  </a:lnTo>
                  <a:lnTo>
                    <a:pt x="2764" y="3576"/>
                  </a:lnTo>
                  <a:lnTo>
                    <a:pt x="2957" y="4212"/>
                  </a:lnTo>
                  <a:lnTo>
                    <a:pt x="2957" y="4653"/>
                  </a:lnTo>
                  <a:lnTo>
                    <a:pt x="3471" y="4898"/>
                  </a:lnTo>
                  <a:lnTo>
                    <a:pt x="2121" y="5927"/>
                  </a:lnTo>
                  <a:lnTo>
                    <a:pt x="1479" y="5927"/>
                  </a:lnTo>
                  <a:lnTo>
                    <a:pt x="1221" y="6367"/>
                  </a:lnTo>
                  <a:lnTo>
                    <a:pt x="707" y="6906"/>
                  </a:lnTo>
                  <a:lnTo>
                    <a:pt x="0" y="7151"/>
                  </a:lnTo>
                  <a:lnTo>
                    <a:pt x="386" y="7543"/>
                  </a:lnTo>
                  <a:lnTo>
                    <a:pt x="257" y="8816"/>
                  </a:lnTo>
                  <a:lnTo>
                    <a:pt x="707" y="9208"/>
                  </a:lnTo>
                  <a:lnTo>
                    <a:pt x="386" y="10482"/>
                  </a:lnTo>
                  <a:lnTo>
                    <a:pt x="1093" y="10824"/>
                  </a:lnTo>
                  <a:lnTo>
                    <a:pt x="1929" y="11461"/>
                  </a:lnTo>
                  <a:lnTo>
                    <a:pt x="2443" y="12490"/>
                  </a:lnTo>
                  <a:lnTo>
                    <a:pt x="2443" y="13567"/>
                  </a:lnTo>
                  <a:lnTo>
                    <a:pt x="2893" y="14204"/>
                  </a:lnTo>
                  <a:lnTo>
                    <a:pt x="2507" y="14841"/>
                  </a:lnTo>
                  <a:lnTo>
                    <a:pt x="2507" y="15771"/>
                  </a:lnTo>
                  <a:lnTo>
                    <a:pt x="2250" y="16163"/>
                  </a:lnTo>
                  <a:lnTo>
                    <a:pt x="2957" y="16555"/>
                  </a:lnTo>
                  <a:lnTo>
                    <a:pt x="3600" y="16016"/>
                  </a:lnTo>
                  <a:lnTo>
                    <a:pt x="4629" y="16016"/>
                  </a:lnTo>
                  <a:lnTo>
                    <a:pt x="5143" y="16555"/>
                  </a:lnTo>
                  <a:lnTo>
                    <a:pt x="4629" y="17241"/>
                  </a:lnTo>
                  <a:lnTo>
                    <a:pt x="3729" y="17584"/>
                  </a:lnTo>
                  <a:lnTo>
                    <a:pt x="3921" y="17976"/>
                  </a:lnTo>
                  <a:lnTo>
                    <a:pt x="4564" y="18024"/>
                  </a:lnTo>
                  <a:lnTo>
                    <a:pt x="4371" y="19053"/>
                  </a:lnTo>
                  <a:lnTo>
                    <a:pt x="3986" y="19298"/>
                  </a:lnTo>
                  <a:lnTo>
                    <a:pt x="4179" y="20033"/>
                  </a:lnTo>
                  <a:lnTo>
                    <a:pt x="4757" y="20033"/>
                  </a:lnTo>
                  <a:lnTo>
                    <a:pt x="4950" y="20473"/>
                  </a:lnTo>
                  <a:lnTo>
                    <a:pt x="5657" y="21012"/>
                  </a:lnTo>
                  <a:lnTo>
                    <a:pt x="6429" y="20718"/>
                  </a:lnTo>
                  <a:lnTo>
                    <a:pt x="7007" y="20327"/>
                  </a:lnTo>
                  <a:lnTo>
                    <a:pt x="7650" y="20620"/>
                  </a:lnTo>
                  <a:lnTo>
                    <a:pt x="7843" y="21012"/>
                  </a:lnTo>
                  <a:lnTo>
                    <a:pt x="8486" y="21404"/>
                  </a:lnTo>
                  <a:lnTo>
                    <a:pt x="9321" y="21600"/>
                  </a:lnTo>
                  <a:lnTo>
                    <a:pt x="10093" y="21110"/>
                  </a:lnTo>
                  <a:lnTo>
                    <a:pt x="10607" y="20180"/>
                  </a:lnTo>
                  <a:lnTo>
                    <a:pt x="10993" y="19690"/>
                  </a:lnTo>
                  <a:lnTo>
                    <a:pt x="12021" y="19298"/>
                  </a:lnTo>
                  <a:lnTo>
                    <a:pt x="12150" y="18661"/>
                  </a:lnTo>
                  <a:lnTo>
                    <a:pt x="12986" y="17486"/>
                  </a:lnTo>
                  <a:lnTo>
                    <a:pt x="13629" y="17486"/>
                  </a:lnTo>
                  <a:lnTo>
                    <a:pt x="13629" y="16604"/>
                  </a:lnTo>
                  <a:lnTo>
                    <a:pt x="14464" y="15820"/>
                  </a:lnTo>
                  <a:lnTo>
                    <a:pt x="14464" y="15233"/>
                  </a:lnTo>
                  <a:lnTo>
                    <a:pt x="15750" y="14351"/>
                  </a:lnTo>
                  <a:lnTo>
                    <a:pt x="16714" y="14057"/>
                  </a:lnTo>
                  <a:lnTo>
                    <a:pt x="16714" y="13665"/>
                  </a:lnTo>
                  <a:lnTo>
                    <a:pt x="17743" y="13616"/>
                  </a:lnTo>
                  <a:lnTo>
                    <a:pt x="18193" y="14106"/>
                  </a:lnTo>
                  <a:lnTo>
                    <a:pt x="18964" y="14106"/>
                  </a:lnTo>
                  <a:lnTo>
                    <a:pt x="18964" y="13176"/>
                  </a:lnTo>
                  <a:lnTo>
                    <a:pt x="18514" y="12098"/>
                  </a:lnTo>
                  <a:lnTo>
                    <a:pt x="16971" y="11755"/>
                  </a:lnTo>
                  <a:lnTo>
                    <a:pt x="16329" y="12098"/>
                  </a:lnTo>
                  <a:lnTo>
                    <a:pt x="14721" y="12000"/>
                  </a:lnTo>
                  <a:lnTo>
                    <a:pt x="14014" y="11069"/>
                  </a:lnTo>
                  <a:lnTo>
                    <a:pt x="13821" y="9747"/>
                  </a:lnTo>
                  <a:lnTo>
                    <a:pt x="13179" y="9257"/>
                  </a:lnTo>
                  <a:lnTo>
                    <a:pt x="12986" y="8424"/>
                  </a:lnTo>
                  <a:lnTo>
                    <a:pt x="14271" y="7641"/>
                  </a:lnTo>
                  <a:lnTo>
                    <a:pt x="15236" y="7837"/>
                  </a:lnTo>
                  <a:lnTo>
                    <a:pt x="16264" y="8180"/>
                  </a:lnTo>
                  <a:lnTo>
                    <a:pt x="16971" y="8767"/>
                  </a:lnTo>
                  <a:lnTo>
                    <a:pt x="16971" y="9404"/>
                  </a:lnTo>
                  <a:lnTo>
                    <a:pt x="18321" y="9747"/>
                  </a:lnTo>
                  <a:lnTo>
                    <a:pt x="19029" y="9110"/>
                  </a:lnTo>
                  <a:lnTo>
                    <a:pt x="20571" y="8816"/>
                  </a:lnTo>
                  <a:lnTo>
                    <a:pt x="20571" y="8278"/>
                  </a:lnTo>
                  <a:lnTo>
                    <a:pt x="21279" y="7200"/>
                  </a:lnTo>
                  <a:lnTo>
                    <a:pt x="21600" y="6465"/>
                  </a:lnTo>
                  <a:lnTo>
                    <a:pt x="21279" y="5682"/>
                  </a:lnTo>
                  <a:lnTo>
                    <a:pt x="20443" y="6269"/>
                  </a:lnTo>
                  <a:lnTo>
                    <a:pt x="19800" y="5486"/>
                  </a:lnTo>
                  <a:lnTo>
                    <a:pt x="18836" y="5486"/>
                  </a:lnTo>
                  <a:lnTo>
                    <a:pt x="17486" y="4702"/>
                  </a:lnTo>
                  <a:lnTo>
                    <a:pt x="16586" y="3869"/>
                  </a:lnTo>
                  <a:lnTo>
                    <a:pt x="15879" y="4065"/>
                  </a:lnTo>
                  <a:lnTo>
                    <a:pt x="15107" y="3869"/>
                  </a:lnTo>
                  <a:lnTo>
                    <a:pt x="14657" y="2547"/>
                  </a:lnTo>
                  <a:lnTo>
                    <a:pt x="13629" y="2449"/>
                  </a:lnTo>
                  <a:lnTo>
                    <a:pt x="13050" y="1567"/>
                  </a:lnTo>
                  <a:lnTo>
                    <a:pt x="11764" y="1567"/>
                  </a:lnTo>
                  <a:lnTo>
                    <a:pt x="10479" y="784"/>
                  </a:lnTo>
                  <a:lnTo>
                    <a:pt x="10479" y="196"/>
                  </a:lnTo>
                  <a:lnTo>
                    <a:pt x="9707" y="0"/>
                  </a:lnTo>
                  <a:lnTo>
                    <a:pt x="9064" y="490"/>
                  </a:lnTo>
                  <a:lnTo>
                    <a:pt x="6621" y="980"/>
                  </a:lnTo>
                  <a:lnTo>
                    <a:pt x="6236" y="1371"/>
                  </a:lnTo>
                  <a:lnTo>
                    <a:pt x="6814" y="1910"/>
                  </a:lnTo>
                  <a:lnTo>
                    <a:pt x="6814" y="2547"/>
                  </a:lnTo>
                  <a:lnTo>
                    <a:pt x="5529" y="3331"/>
                  </a:lnTo>
                  <a:lnTo>
                    <a:pt x="4564" y="333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2" name="Freeform 103"/>
            <p:cNvSpPr/>
            <p:nvPr/>
          </p:nvSpPr>
          <p:spPr>
            <a:xfrm>
              <a:off x="3121484" y="5620556"/>
              <a:ext cx="1672344" cy="135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54" y="319"/>
                  </a:moveTo>
                  <a:lnTo>
                    <a:pt x="7143" y="0"/>
                  </a:lnTo>
                  <a:lnTo>
                    <a:pt x="7831" y="160"/>
                  </a:lnTo>
                  <a:lnTo>
                    <a:pt x="8390" y="479"/>
                  </a:lnTo>
                  <a:lnTo>
                    <a:pt x="9079" y="319"/>
                  </a:lnTo>
                  <a:lnTo>
                    <a:pt x="9638" y="692"/>
                  </a:lnTo>
                  <a:lnTo>
                    <a:pt x="9724" y="1170"/>
                  </a:lnTo>
                  <a:lnTo>
                    <a:pt x="10284" y="2022"/>
                  </a:lnTo>
                  <a:lnTo>
                    <a:pt x="9638" y="3565"/>
                  </a:lnTo>
                  <a:lnTo>
                    <a:pt x="9724" y="4043"/>
                  </a:lnTo>
                  <a:lnTo>
                    <a:pt x="9380" y="4522"/>
                  </a:lnTo>
                  <a:lnTo>
                    <a:pt x="9638" y="5905"/>
                  </a:lnTo>
                  <a:lnTo>
                    <a:pt x="10069" y="6278"/>
                  </a:lnTo>
                  <a:lnTo>
                    <a:pt x="10069" y="6916"/>
                  </a:lnTo>
                  <a:lnTo>
                    <a:pt x="10757" y="7289"/>
                  </a:lnTo>
                  <a:lnTo>
                    <a:pt x="10886" y="7821"/>
                  </a:lnTo>
                  <a:lnTo>
                    <a:pt x="11230" y="8087"/>
                  </a:lnTo>
                  <a:lnTo>
                    <a:pt x="11575" y="8512"/>
                  </a:lnTo>
                  <a:lnTo>
                    <a:pt x="12005" y="8512"/>
                  </a:lnTo>
                  <a:lnTo>
                    <a:pt x="12349" y="8991"/>
                  </a:lnTo>
                  <a:lnTo>
                    <a:pt x="12521" y="9523"/>
                  </a:lnTo>
                  <a:lnTo>
                    <a:pt x="13339" y="9630"/>
                  </a:lnTo>
                  <a:lnTo>
                    <a:pt x="13984" y="9789"/>
                  </a:lnTo>
                  <a:lnTo>
                    <a:pt x="14285" y="10162"/>
                  </a:lnTo>
                  <a:lnTo>
                    <a:pt x="14759" y="10321"/>
                  </a:lnTo>
                  <a:lnTo>
                    <a:pt x="14974" y="10906"/>
                  </a:lnTo>
                  <a:lnTo>
                    <a:pt x="15447" y="11545"/>
                  </a:lnTo>
                  <a:lnTo>
                    <a:pt x="15791" y="11864"/>
                  </a:lnTo>
                  <a:lnTo>
                    <a:pt x="15791" y="12396"/>
                  </a:lnTo>
                  <a:lnTo>
                    <a:pt x="16135" y="12556"/>
                  </a:lnTo>
                  <a:lnTo>
                    <a:pt x="16824" y="12556"/>
                  </a:lnTo>
                  <a:lnTo>
                    <a:pt x="16824" y="12183"/>
                  </a:lnTo>
                  <a:lnTo>
                    <a:pt x="17211" y="12343"/>
                  </a:lnTo>
                  <a:lnTo>
                    <a:pt x="17641" y="12343"/>
                  </a:lnTo>
                  <a:lnTo>
                    <a:pt x="17641" y="13034"/>
                  </a:lnTo>
                  <a:lnTo>
                    <a:pt x="17900" y="13300"/>
                  </a:lnTo>
                  <a:lnTo>
                    <a:pt x="18158" y="13300"/>
                  </a:lnTo>
                  <a:lnTo>
                    <a:pt x="18158" y="13779"/>
                  </a:lnTo>
                  <a:lnTo>
                    <a:pt x="18674" y="14099"/>
                  </a:lnTo>
                  <a:lnTo>
                    <a:pt x="18975" y="14471"/>
                  </a:lnTo>
                  <a:lnTo>
                    <a:pt x="19406" y="13939"/>
                  </a:lnTo>
                  <a:lnTo>
                    <a:pt x="19535" y="13460"/>
                  </a:lnTo>
                  <a:lnTo>
                    <a:pt x="20051" y="13726"/>
                  </a:lnTo>
                  <a:lnTo>
                    <a:pt x="20352" y="14418"/>
                  </a:lnTo>
                  <a:lnTo>
                    <a:pt x="19965" y="14790"/>
                  </a:lnTo>
                  <a:lnTo>
                    <a:pt x="20481" y="15163"/>
                  </a:lnTo>
                  <a:lnTo>
                    <a:pt x="20481" y="15482"/>
                  </a:lnTo>
                  <a:lnTo>
                    <a:pt x="20782" y="15482"/>
                  </a:lnTo>
                  <a:lnTo>
                    <a:pt x="21299" y="15748"/>
                  </a:lnTo>
                  <a:lnTo>
                    <a:pt x="21041" y="15961"/>
                  </a:lnTo>
                  <a:lnTo>
                    <a:pt x="21600" y="16812"/>
                  </a:lnTo>
                  <a:lnTo>
                    <a:pt x="20653" y="17876"/>
                  </a:lnTo>
                  <a:lnTo>
                    <a:pt x="20094" y="18567"/>
                  </a:lnTo>
                  <a:lnTo>
                    <a:pt x="19276" y="18195"/>
                  </a:lnTo>
                  <a:lnTo>
                    <a:pt x="18846" y="18674"/>
                  </a:lnTo>
                  <a:lnTo>
                    <a:pt x="19793" y="19844"/>
                  </a:lnTo>
                  <a:lnTo>
                    <a:pt x="19233" y="20217"/>
                  </a:lnTo>
                  <a:lnTo>
                    <a:pt x="19233" y="21121"/>
                  </a:lnTo>
                  <a:lnTo>
                    <a:pt x="18889" y="21547"/>
                  </a:lnTo>
                  <a:lnTo>
                    <a:pt x="17986" y="20430"/>
                  </a:lnTo>
                  <a:lnTo>
                    <a:pt x="17469" y="21440"/>
                  </a:lnTo>
                  <a:lnTo>
                    <a:pt x="16523" y="21121"/>
                  </a:lnTo>
                  <a:lnTo>
                    <a:pt x="16135" y="21600"/>
                  </a:lnTo>
                  <a:lnTo>
                    <a:pt x="15576" y="20589"/>
                  </a:lnTo>
                  <a:lnTo>
                    <a:pt x="14716" y="20057"/>
                  </a:lnTo>
                  <a:lnTo>
                    <a:pt x="14027" y="19578"/>
                  </a:lnTo>
                  <a:lnTo>
                    <a:pt x="13769" y="18674"/>
                  </a:lnTo>
                  <a:lnTo>
                    <a:pt x="12908" y="17610"/>
                  </a:lnTo>
                  <a:lnTo>
                    <a:pt x="11833" y="17344"/>
                  </a:lnTo>
                  <a:lnTo>
                    <a:pt x="11273" y="15961"/>
                  </a:lnTo>
                  <a:lnTo>
                    <a:pt x="10456" y="16439"/>
                  </a:lnTo>
                  <a:lnTo>
                    <a:pt x="9509" y="15961"/>
                  </a:lnTo>
                  <a:lnTo>
                    <a:pt x="8520" y="16280"/>
                  </a:lnTo>
                  <a:lnTo>
                    <a:pt x="7573" y="16759"/>
                  </a:lnTo>
                  <a:lnTo>
                    <a:pt x="6626" y="15482"/>
                  </a:lnTo>
                  <a:lnTo>
                    <a:pt x="6626" y="13460"/>
                  </a:lnTo>
                  <a:lnTo>
                    <a:pt x="5852" y="12449"/>
                  </a:lnTo>
                  <a:lnTo>
                    <a:pt x="5465" y="13034"/>
                  </a:lnTo>
                  <a:lnTo>
                    <a:pt x="4389" y="12077"/>
                  </a:lnTo>
                  <a:lnTo>
                    <a:pt x="3959" y="11545"/>
                  </a:lnTo>
                  <a:lnTo>
                    <a:pt x="3227" y="11704"/>
                  </a:lnTo>
                  <a:lnTo>
                    <a:pt x="2625" y="11758"/>
                  </a:lnTo>
                  <a:lnTo>
                    <a:pt x="2625" y="10747"/>
                  </a:lnTo>
                  <a:lnTo>
                    <a:pt x="2883" y="9842"/>
                  </a:lnTo>
                  <a:lnTo>
                    <a:pt x="2280" y="9630"/>
                  </a:lnTo>
                  <a:lnTo>
                    <a:pt x="1635" y="9842"/>
                  </a:lnTo>
                  <a:lnTo>
                    <a:pt x="775" y="9310"/>
                  </a:lnTo>
                  <a:lnTo>
                    <a:pt x="1076" y="8938"/>
                  </a:lnTo>
                  <a:lnTo>
                    <a:pt x="1162" y="8140"/>
                  </a:lnTo>
                  <a:lnTo>
                    <a:pt x="645" y="7129"/>
                  </a:lnTo>
                  <a:lnTo>
                    <a:pt x="0" y="6810"/>
                  </a:lnTo>
                  <a:lnTo>
                    <a:pt x="473" y="5746"/>
                  </a:lnTo>
                  <a:lnTo>
                    <a:pt x="904" y="5214"/>
                  </a:lnTo>
                  <a:lnTo>
                    <a:pt x="1721" y="5373"/>
                  </a:lnTo>
                  <a:lnTo>
                    <a:pt x="1936" y="4895"/>
                  </a:lnTo>
                  <a:lnTo>
                    <a:pt x="2539" y="4682"/>
                  </a:lnTo>
                  <a:lnTo>
                    <a:pt x="3012" y="3831"/>
                  </a:lnTo>
                  <a:lnTo>
                    <a:pt x="3270" y="3086"/>
                  </a:lnTo>
                  <a:lnTo>
                    <a:pt x="3657" y="2234"/>
                  </a:lnTo>
                  <a:lnTo>
                    <a:pt x="4604" y="1649"/>
                  </a:lnTo>
                  <a:lnTo>
                    <a:pt x="5206" y="479"/>
                  </a:lnTo>
                  <a:lnTo>
                    <a:pt x="5637" y="798"/>
                  </a:lnTo>
                  <a:lnTo>
                    <a:pt x="6454" y="319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" name="Freeform 108"/>
            <p:cNvSpPr/>
            <p:nvPr/>
          </p:nvSpPr>
          <p:spPr>
            <a:xfrm>
              <a:off x="3191442" y="7139647"/>
              <a:ext cx="1209285" cy="78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06" y="2461"/>
                  </a:moveTo>
                  <a:lnTo>
                    <a:pt x="18863" y="3008"/>
                  </a:lnTo>
                  <a:lnTo>
                    <a:pt x="20112" y="4375"/>
                  </a:lnTo>
                  <a:lnTo>
                    <a:pt x="21600" y="6744"/>
                  </a:lnTo>
                  <a:lnTo>
                    <a:pt x="20648" y="8020"/>
                  </a:lnTo>
                  <a:lnTo>
                    <a:pt x="19993" y="9114"/>
                  </a:lnTo>
                  <a:lnTo>
                    <a:pt x="18744" y="8020"/>
                  </a:lnTo>
                  <a:lnTo>
                    <a:pt x="17792" y="8294"/>
                  </a:lnTo>
                  <a:lnTo>
                    <a:pt x="17137" y="9387"/>
                  </a:lnTo>
                  <a:lnTo>
                    <a:pt x="16245" y="11210"/>
                  </a:lnTo>
                  <a:lnTo>
                    <a:pt x="14698" y="9752"/>
                  </a:lnTo>
                  <a:lnTo>
                    <a:pt x="13924" y="10846"/>
                  </a:lnTo>
                  <a:lnTo>
                    <a:pt x="12793" y="10846"/>
                  </a:lnTo>
                  <a:lnTo>
                    <a:pt x="12853" y="12851"/>
                  </a:lnTo>
                  <a:lnTo>
                    <a:pt x="12258" y="13762"/>
                  </a:lnTo>
                  <a:lnTo>
                    <a:pt x="12793" y="15220"/>
                  </a:lnTo>
                  <a:lnTo>
                    <a:pt x="11127" y="16678"/>
                  </a:lnTo>
                  <a:lnTo>
                    <a:pt x="11127" y="18957"/>
                  </a:lnTo>
                  <a:lnTo>
                    <a:pt x="10116" y="20233"/>
                  </a:lnTo>
                  <a:lnTo>
                    <a:pt x="9580" y="21600"/>
                  </a:lnTo>
                  <a:lnTo>
                    <a:pt x="8985" y="21600"/>
                  </a:lnTo>
                  <a:lnTo>
                    <a:pt x="8569" y="20962"/>
                  </a:lnTo>
                  <a:lnTo>
                    <a:pt x="8747" y="19868"/>
                  </a:lnTo>
                  <a:lnTo>
                    <a:pt x="7795" y="19959"/>
                  </a:lnTo>
                  <a:lnTo>
                    <a:pt x="7438" y="20415"/>
                  </a:lnTo>
                  <a:lnTo>
                    <a:pt x="6069" y="20415"/>
                  </a:lnTo>
                  <a:lnTo>
                    <a:pt x="5593" y="21600"/>
                  </a:lnTo>
                  <a:lnTo>
                    <a:pt x="4760" y="21053"/>
                  </a:lnTo>
                  <a:lnTo>
                    <a:pt x="4403" y="19686"/>
                  </a:lnTo>
                  <a:lnTo>
                    <a:pt x="3689" y="18501"/>
                  </a:lnTo>
                  <a:lnTo>
                    <a:pt x="3689" y="16770"/>
                  </a:lnTo>
                  <a:lnTo>
                    <a:pt x="3094" y="16041"/>
                  </a:lnTo>
                  <a:lnTo>
                    <a:pt x="2856" y="14856"/>
                  </a:lnTo>
                  <a:lnTo>
                    <a:pt x="1785" y="14856"/>
                  </a:lnTo>
                  <a:lnTo>
                    <a:pt x="1190" y="13762"/>
                  </a:lnTo>
                  <a:lnTo>
                    <a:pt x="952" y="12942"/>
                  </a:lnTo>
                  <a:lnTo>
                    <a:pt x="952" y="12213"/>
                  </a:lnTo>
                  <a:lnTo>
                    <a:pt x="0" y="10937"/>
                  </a:lnTo>
                  <a:lnTo>
                    <a:pt x="0" y="9387"/>
                  </a:lnTo>
                  <a:lnTo>
                    <a:pt x="655" y="8294"/>
                  </a:lnTo>
                  <a:lnTo>
                    <a:pt x="1607" y="8020"/>
                  </a:lnTo>
                  <a:lnTo>
                    <a:pt x="2321" y="7018"/>
                  </a:lnTo>
                  <a:lnTo>
                    <a:pt x="3511" y="6562"/>
                  </a:lnTo>
                  <a:lnTo>
                    <a:pt x="4760" y="6106"/>
                  </a:lnTo>
                  <a:lnTo>
                    <a:pt x="6307" y="5833"/>
                  </a:lnTo>
                  <a:lnTo>
                    <a:pt x="7021" y="4648"/>
                  </a:lnTo>
                  <a:lnTo>
                    <a:pt x="7319" y="2734"/>
                  </a:lnTo>
                  <a:lnTo>
                    <a:pt x="7914" y="1823"/>
                  </a:lnTo>
                  <a:lnTo>
                    <a:pt x="8807" y="3008"/>
                  </a:lnTo>
                  <a:lnTo>
                    <a:pt x="9937" y="3008"/>
                  </a:lnTo>
                  <a:lnTo>
                    <a:pt x="10354" y="1185"/>
                  </a:lnTo>
                  <a:lnTo>
                    <a:pt x="11603" y="1185"/>
                  </a:lnTo>
                  <a:lnTo>
                    <a:pt x="12853" y="1732"/>
                  </a:lnTo>
                  <a:lnTo>
                    <a:pt x="14698" y="1003"/>
                  </a:lnTo>
                  <a:lnTo>
                    <a:pt x="15352" y="0"/>
                  </a:lnTo>
                  <a:lnTo>
                    <a:pt x="16304" y="0"/>
                  </a:lnTo>
                  <a:lnTo>
                    <a:pt x="16780" y="1458"/>
                  </a:lnTo>
                  <a:lnTo>
                    <a:pt x="17375" y="2461"/>
                  </a:lnTo>
                  <a:lnTo>
                    <a:pt x="18506" y="246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" name="Freeform 109"/>
            <p:cNvSpPr/>
            <p:nvPr/>
          </p:nvSpPr>
          <p:spPr>
            <a:xfrm>
              <a:off x="3714466" y="7695986"/>
              <a:ext cx="436410" cy="41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9" y="14110"/>
                  </a:moveTo>
                  <a:lnTo>
                    <a:pt x="660" y="12194"/>
                  </a:lnTo>
                  <a:lnTo>
                    <a:pt x="2144" y="9581"/>
                  </a:lnTo>
                  <a:lnTo>
                    <a:pt x="4947" y="7142"/>
                  </a:lnTo>
                  <a:lnTo>
                    <a:pt x="4947" y="2787"/>
                  </a:lnTo>
                  <a:lnTo>
                    <a:pt x="9563" y="0"/>
                  </a:lnTo>
                  <a:lnTo>
                    <a:pt x="12366" y="1568"/>
                  </a:lnTo>
                  <a:lnTo>
                    <a:pt x="18467" y="1568"/>
                  </a:lnTo>
                  <a:lnTo>
                    <a:pt x="18632" y="4529"/>
                  </a:lnTo>
                  <a:lnTo>
                    <a:pt x="20611" y="6619"/>
                  </a:lnTo>
                  <a:lnTo>
                    <a:pt x="19621" y="9406"/>
                  </a:lnTo>
                  <a:lnTo>
                    <a:pt x="21600" y="12890"/>
                  </a:lnTo>
                  <a:lnTo>
                    <a:pt x="17643" y="13935"/>
                  </a:lnTo>
                  <a:lnTo>
                    <a:pt x="13850" y="16026"/>
                  </a:lnTo>
                  <a:lnTo>
                    <a:pt x="13850" y="20206"/>
                  </a:lnTo>
                  <a:lnTo>
                    <a:pt x="11047" y="21252"/>
                  </a:lnTo>
                  <a:lnTo>
                    <a:pt x="8079" y="20206"/>
                  </a:lnTo>
                  <a:lnTo>
                    <a:pt x="4947" y="21600"/>
                  </a:lnTo>
                  <a:lnTo>
                    <a:pt x="660" y="18465"/>
                  </a:lnTo>
                  <a:lnTo>
                    <a:pt x="0" y="16723"/>
                  </a:lnTo>
                  <a:lnTo>
                    <a:pt x="1649" y="1411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5" name="Freeform 110"/>
            <p:cNvSpPr/>
            <p:nvPr/>
          </p:nvSpPr>
          <p:spPr>
            <a:xfrm>
              <a:off x="4100895" y="6639952"/>
              <a:ext cx="1345870" cy="1459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21" y="493"/>
                  </a:moveTo>
                  <a:lnTo>
                    <a:pt x="11655" y="0"/>
                  </a:lnTo>
                  <a:lnTo>
                    <a:pt x="12030" y="148"/>
                  </a:lnTo>
                  <a:lnTo>
                    <a:pt x="13046" y="1233"/>
                  </a:lnTo>
                  <a:lnTo>
                    <a:pt x="12832" y="1726"/>
                  </a:lnTo>
                  <a:lnTo>
                    <a:pt x="13313" y="1923"/>
                  </a:lnTo>
                  <a:lnTo>
                    <a:pt x="13420" y="2712"/>
                  </a:lnTo>
                  <a:lnTo>
                    <a:pt x="12725" y="3304"/>
                  </a:lnTo>
                  <a:lnTo>
                    <a:pt x="12725" y="4241"/>
                  </a:lnTo>
                  <a:lnTo>
                    <a:pt x="11816" y="4438"/>
                  </a:lnTo>
                  <a:lnTo>
                    <a:pt x="11816" y="5079"/>
                  </a:lnTo>
                  <a:lnTo>
                    <a:pt x="11121" y="5721"/>
                  </a:lnTo>
                  <a:lnTo>
                    <a:pt x="11121" y="6460"/>
                  </a:lnTo>
                  <a:lnTo>
                    <a:pt x="11655" y="6953"/>
                  </a:lnTo>
                  <a:lnTo>
                    <a:pt x="11655" y="7644"/>
                  </a:lnTo>
                  <a:lnTo>
                    <a:pt x="11869" y="8384"/>
                  </a:lnTo>
                  <a:lnTo>
                    <a:pt x="11602" y="9025"/>
                  </a:lnTo>
                  <a:lnTo>
                    <a:pt x="11869" y="9370"/>
                  </a:lnTo>
                  <a:lnTo>
                    <a:pt x="12511" y="8729"/>
                  </a:lnTo>
                  <a:lnTo>
                    <a:pt x="12885" y="7742"/>
                  </a:lnTo>
                  <a:lnTo>
                    <a:pt x="13741" y="7545"/>
                  </a:lnTo>
                  <a:lnTo>
                    <a:pt x="14756" y="7940"/>
                  </a:lnTo>
                  <a:lnTo>
                    <a:pt x="15291" y="8532"/>
                  </a:lnTo>
                  <a:lnTo>
                    <a:pt x="16147" y="7792"/>
                  </a:lnTo>
                  <a:lnTo>
                    <a:pt x="16574" y="8236"/>
                  </a:lnTo>
                  <a:lnTo>
                    <a:pt x="16788" y="8729"/>
                  </a:lnTo>
                  <a:lnTo>
                    <a:pt x="17590" y="8679"/>
                  </a:lnTo>
                  <a:lnTo>
                    <a:pt x="18125" y="8236"/>
                  </a:lnTo>
                  <a:lnTo>
                    <a:pt x="18873" y="8236"/>
                  </a:lnTo>
                  <a:lnTo>
                    <a:pt x="19408" y="8679"/>
                  </a:lnTo>
                  <a:lnTo>
                    <a:pt x="20263" y="9025"/>
                  </a:lnTo>
                  <a:lnTo>
                    <a:pt x="21065" y="9764"/>
                  </a:lnTo>
                  <a:lnTo>
                    <a:pt x="21600" y="10159"/>
                  </a:lnTo>
                  <a:lnTo>
                    <a:pt x="21440" y="10948"/>
                  </a:lnTo>
                  <a:lnTo>
                    <a:pt x="20584" y="11688"/>
                  </a:lnTo>
                  <a:lnTo>
                    <a:pt x="19729" y="11984"/>
                  </a:lnTo>
                  <a:lnTo>
                    <a:pt x="18820" y="12822"/>
                  </a:lnTo>
                  <a:lnTo>
                    <a:pt x="18820" y="13611"/>
                  </a:lnTo>
                  <a:lnTo>
                    <a:pt x="19354" y="14104"/>
                  </a:lnTo>
                  <a:lnTo>
                    <a:pt x="19141" y="14844"/>
                  </a:lnTo>
                  <a:lnTo>
                    <a:pt x="19141" y="15633"/>
                  </a:lnTo>
                  <a:lnTo>
                    <a:pt x="17964" y="16373"/>
                  </a:lnTo>
                  <a:lnTo>
                    <a:pt x="17002" y="16373"/>
                  </a:lnTo>
                  <a:lnTo>
                    <a:pt x="17002" y="15337"/>
                  </a:lnTo>
                  <a:lnTo>
                    <a:pt x="15933" y="15436"/>
                  </a:lnTo>
                  <a:lnTo>
                    <a:pt x="14756" y="14351"/>
                  </a:lnTo>
                  <a:lnTo>
                    <a:pt x="13741" y="14893"/>
                  </a:lnTo>
                  <a:lnTo>
                    <a:pt x="13206" y="15830"/>
                  </a:lnTo>
                  <a:lnTo>
                    <a:pt x="12885" y="16718"/>
                  </a:lnTo>
                  <a:lnTo>
                    <a:pt x="12297" y="17260"/>
                  </a:lnTo>
                  <a:lnTo>
                    <a:pt x="11335" y="17260"/>
                  </a:lnTo>
                  <a:lnTo>
                    <a:pt x="10907" y="16866"/>
                  </a:lnTo>
                  <a:lnTo>
                    <a:pt x="9945" y="17803"/>
                  </a:lnTo>
                  <a:lnTo>
                    <a:pt x="9945" y="19134"/>
                  </a:lnTo>
                  <a:lnTo>
                    <a:pt x="9036" y="19923"/>
                  </a:lnTo>
                  <a:lnTo>
                    <a:pt x="8394" y="20515"/>
                  </a:lnTo>
                  <a:lnTo>
                    <a:pt x="7913" y="21600"/>
                  </a:lnTo>
                  <a:lnTo>
                    <a:pt x="7057" y="20663"/>
                  </a:lnTo>
                  <a:lnTo>
                    <a:pt x="6844" y="19529"/>
                  </a:lnTo>
                  <a:lnTo>
                    <a:pt x="6844" y="18789"/>
                  </a:lnTo>
                  <a:lnTo>
                    <a:pt x="6523" y="18049"/>
                  </a:lnTo>
                  <a:lnTo>
                    <a:pt x="6523" y="16570"/>
                  </a:lnTo>
                  <a:lnTo>
                    <a:pt x="5667" y="16077"/>
                  </a:lnTo>
                  <a:lnTo>
                    <a:pt x="5293" y="14893"/>
                  </a:lnTo>
                  <a:lnTo>
                    <a:pt x="4224" y="14696"/>
                  </a:lnTo>
                  <a:lnTo>
                    <a:pt x="3368" y="14252"/>
                  </a:lnTo>
                  <a:lnTo>
                    <a:pt x="2941" y="14844"/>
                  </a:lnTo>
                  <a:lnTo>
                    <a:pt x="2352" y="14351"/>
                  </a:lnTo>
                  <a:lnTo>
                    <a:pt x="1390" y="14844"/>
                  </a:lnTo>
                  <a:lnTo>
                    <a:pt x="642" y="14351"/>
                  </a:lnTo>
                  <a:lnTo>
                    <a:pt x="0" y="13463"/>
                  </a:lnTo>
                  <a:lnTo>
                    <a:pt x="802" y="12477"/>
                  </a:lnTo>
                  <a:lnTo>
                    <a:pt x="1390" y="11885"/>
                  </a:lnTo>
                  <a:lnTo>
                    <a:pt x="2246" y="11737"/>
                  </a:lnTo>
                  <a:lnTo>
                    <a:pt x="3368" y="12329"/>
                  </a:lnTo>
                  <a:lnTo>
                    <a:pt x="4812" y="11047"/>
                  </a:lnTo>
                  <a:lnTo>
                    <a:pt x="3475" y="9764"/>
                  </a:lnTo>
                  <a:lnTo>
                    <a:pt x="2352" y="9025"/>
                  </a:lnTo>
                  <a:lnTo>
                    <a:pt x="3208" y="8334"/>
                  </a:lnTo>
                  <a:lnTo>
                    <a:pt x="4438" y="7890"/>
                  </a:lnTo>
                  <a:lnTo>
                    <a:pt x="4972" y="8384"/>
                  </a:lnTo>
                  <a:lnTo>
                    <a:pt x="5507" y="7742"/>
                  </a:lnTo>
                  <a:lnTo>
                    <a:pt x="7004" y="7742"/>
                  </a:lnTo>
                  <a:lnTo>
                    <a:pt x="7164" y="5523"/>
                  </a:lnTo>
                  <a:lnTo>
                    <a:pt x="7752" y="4882"/>
                  </a:lnTo>
                  <a:lnTo>
                    <a:pt x="8180" y="4488"/>
                  </a:lnTo>
                  <a:lnTo>
                    <a:pt x="8180" y="3649"/>
                  </a:lnTo>
                  <a:lnTo>
                    <a:pt x="8875" y="3304"/>
                  </a:lnTo>
                  <a:lnTo>
                    <a:pt x="7699" y="2219"/>
                  </a:lnTo>
                  <a:lnTo>
                    <a:pt x="8234" y="1775"/>
                  </a:lnTo>
                  <a:lnTo>
                    <a:pt x="9250" y="2121"/>
                  </a:lnTo>
                  <a:lnTo>
                    <a:pt x="11121" y="493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6" name="Freeform 111"/>
            <p:cNvSpPr/>
            <p:nvPr/>
          </p:nvSpPr>
          <p:spPr>
            <a:xfrm>
              <a:off x="3877702" y="7496112"/>
              <a:ext cx="649617" cy="44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18" y="15797"/>
                  </a:moveTo>
                  <a:lnTo>
                    <a:pt x="7089" y="13863"/>
                  </a:lnTo>
                  <a:lnTo>
                    <a:pt x="6978" y="11122"/>
                  </a:lnTo>
                  <a:lnTo>
                    <a:pt x="2880" y="11122"/>
                  </a:lnTo>
                  <a:lnTo>
                    <a:pt x="997" y="9672"/>
                  </a:lnTo>
                  <a:lnTo>
                    <a:pt x="0" y="7093"/>
                  </a:lnTo>
                  <a:lnTo>
                    <a:pt x="1108" y="5481"/>
                  </a:lnTo>
                  <a:lnTo>
                    <a:pt x="997" y="1934"/>
                  </a:lnTo>
                  <a:lnTo>
                    <a:pt x="3102" y="1934"/>
                  </a:lnTo>
                  <a:lnTo>
                    <a:pt x="4542" y="0"/>
                  </a:lnTo>
                  <a:lnTo>
                    <a:pt x="7422" y="2579"/>
                  </a:lnTo>
                  <a:lnTo>
                    <a:pt x="8751" y="5481"/>
                  </a:lnTo>
                  <a:lnTo>
                    <a:pt x="10302" y="7093"/>
                  </a:lnTo>
                  <a:lnTo>
                    <a:pt x="12295" y="5481"/>
                  </a:lnTo>
                  <a:lnTo>
                    <a:pt x="13514" y="7093"/>
                  </a:lnTo>
                  <a:lnTo>
                    <a:pt x="14400" y="5158"/>
                  </a:lnTo>
                  <a:lnTo>
                    <a:pt x="16172" y="6609"/>
                  </a:lnTo>
                  <a:lnTo>
                    <a:pt x="18388" y="7254"/>
                  </a:lnTo>
                  <a:lnTo>
                    <a:pt x="19163" y="11122"/>
                  </a:lnTo>
                  <a:lnTo>
                    <a:pt x="20935" y="12734"/>
                  </a:lnTo>
                  <a:lnTo>
                    <a:pt x="20935" y="17570"/>
                  </a:lnTo>
                  <a:lnTo>
                    <a:pt x="21600" y="19988"/>
                  </a:lnTo>
                  <a:lnTo>
                    <a:pt x="19606" y="21439"/>
                  </a:lnTo>
                  <a:lnTo>
                    <a:pt x="18388" y="19504"/>
                  </a:lnTo>
                  <a:lnTo>
                    <a:pt x="15951" y="19504"/>
                  </a:lnTo>
                  <a:lnTo>
                    <a:pt x="14954" y="18054"/>
                  </a:lnTo>
                  <a:lnTo>
                    <a:pt x="12628" y="20149"/>
                  </a:lnTo>
                  <a:lnTo>
                    <a:pt x="9083" y="21600"/>
                  </a:lnTo>
                  <a:lnTo>
                    <a:pt x="7754" y="18376"/>
                  </a:lnTo>
                  <a:lnTo>
                    <a:pt x="8418" y="15797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7" name="Freeform 112"/>
            <p:cNvSpPr/>
            <p:nvPr/>
          </p:nvSpPr>
          <p:spPr>
            <a:xfrm>
              <a:off x="3814407" y="7869225"/>
              <a:ext cx="1086024" cy="89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4" y="14560"/>
                  </a:moveTo>
                  <a:lnTo>
                    <a:pt x="9740" y="14560"/>
                  </a:lnTo>
                  <a:lnTo>
                    <a:pt x="8945" y="15360"/>
                  </a:lnTo>
                  <a:lnTo>
                    <a:pt x="7355" y="13440"/>
                  </a:lnTo>
                  <a:lnTo>
                    <a:pt x="6957" y="12480"/>
                  </a:lnTo>
                  <a:lnTo>
                    <a:pt x="6096" y="11360"/>
                  </a:lnTo>
                  <a:lnTo>
                    <a:pt x="5698" y="9440"/>
                  </a:lnTo>
                  <a:lnTo>
                    <a:pt x="5234" y="8880"/>
                  </a:lnTo>
                  <a:lnTo>
                    <a:pt x="4174" y="9360"/>
                  </a:lnTo>
                  <a:lnTo>
                    <a:pt x="2319" y="7120"/>
                  </a:lnTo>
                  <a:lnTo>
                    <a:pt x="1259" y="6640"/>
                  </a:lnTo>
                  <a:lnTo>
                    <a:pt x="0" y="7040"/>
                  </a:lnTo>
                  <a:lnTo>
                    <a:pt x="0" y="5760"/>
                  </a:lnTo>
                  <a:lnTo>
                    <a:pt x="1259" y="5120"/>
                  </a:lnTo>
                  <a:lnTo>
                    <a:pt x="2452" y="5600"/>
                  </a:lnTo>
                  <a:lnTo>
                    <a:pt x="3578" y="5120"/>
                  </a:lnTo>
                  <a:lnTo>
                    <a:pt x="3578" y="3200"/>
                  </a:lnTo>
                  <a:lnTo>
                    <a:pt x="5102" y="2240"/>
                  </a:lnTo>
                  <a:lnTo>
                    <a:pt x="6692" y="1760"/>
                  </a:lnTo>
                  <a:lnTo>
                    <a:pt x="8812" y="1040"/>
                  </a:lnTo>
                  <a:lnTo>
                    <a:pt x="10204" y="0"/>
                  </a:lnTo>
                  <a:lnTo>
                    <a:pt x="10800" y="720"/>
                  </a:lnTo>
                  <a:lnTo>
                    <a:pt x="12258" y="720"/>
                  </a:lnTo>
                  <a:lnTo>
                    <a:pt x="12987" y="1680"/>
                  </a:lnTo>
                  <a:lnTo>
                    <a:pt x="14179" y="960"/>
                  </a:lnTo>
                  <a:lnTo>
                    <a:pt x="14179" y="2160"/>
                  </a:lnTo>
                  <a:lnTo>
                    <a:pt x="14444" y="4000"/>
                  </a:lnTo>
                  <a:lnTo>
                    <a:pt x="15504" y="5520"/>
                  </a:lnTo>
                  <a:lnTo>
                    <a:pt x="16896" y="5760"/>
                  </a:lnTo>
                  <a:lnTo>
                    <a:pt x="17426" y="6800"/>
                  </a:lnTo>
                  <a:lnTo>
                    <a:pt x="18618" y="7360"/>
                  </a:lnTo>
                  <a:lnTo>
                    <a:pt x="19082" y="8080"/>
                  </a:lnTo>
                  <a:lnTo>
                    <a:pt x="19745" y="8160"/>
                  </a:lnTo>
                  <a:lnTo>
                    <a:pt x="19944" y="9600"/>
                  </a:lnTo>
                  <a:lnTo>
                    <a:pt x="20805" y="10400"/>
                  </a:lnTo>
                  <a:lnTo>
                    <a:pt x="19944" y="10960"/>
                  </a:lnTo>
                  <a:lnTo>
                    <a:pt x="20076" y="11680"/>
                  </a:lnTo>
                  <a:lnTo>
                    <a:pt x="21004" y="12160"/>
                  </a:lnTo>
                  <a:lnTo>
                    <a:pt x="21600" y="13040"/>
                  </a:lnTo>
                  <a:lnTo>
                    <a:pt x="21600" y="14080"/>
                  </a:lnTo>
                  <a:lnTo>
                    <a:pt x="20275" y="15360"/>
                  </a:lnTo>
                  <a:lnTo>
                    <a:pt x="19281" y="15360"/>
                  </a:lnTo>
                  <a:lnTo>
                    <a:pt x="18486" y="15760"/>
                  </a:lnTo>
                  <a:lnTo>
                    <a:pt x="18155" y="15280"/>
                  </a:lnTo>
                  <a:lnTo>
                    <a:pt x="17426" y="15760"/>
                  </a:lnTo>
                  <a:lnTo>
                    <a:pt x="17625" y="16800"/>
                  </a:lnTo>
                  <a:lnTo>
                    <a:pt x="17625" y="17520"/>
                  </a:lnTo>
                  <a:lnTo>
                    <a:pt x="18155" y="17920"/>
                  </a:lnTo>
                  <a:lnTo>
                    <a:pt x="16763" y="19600"/>
                  </a:lnTo>
                  <a:lnTo>
                    <a:pt x="16101" y="19600"/>
                  </a:lnTo>
                  <a:lnTo>
                    <a:pt x="15306" y="21200"/>
                  </a:lnTo>
                  <a:lnTo>
                    <a:pt x="14577" y="21600"/>
                  </a:lnTo>
                  <a:lnTo>
                    <a:pt x="13914" y="20720"/>
                  </a:lnTo>
                  <a:lnTo>
                    <a:pt x="14577" y="19840"/>
                  </a:lnTo>
                  <a:lnTo>
                    <a:pt x="13517" y="18560"/>
                  </a:lnTo>
                  <a:lnTo>
                    <a:pt x="12456" y="18560"/>
                  </a:lnTo>
                  <a:lnTo>
                    <a:pt x="12059" y="17120"/>
                  </a:lnTo>
                  <a:lnTo>
                    <a:pt x="12324" y="16240"/>
                  </a:lnTo>
                  <a:lnTo>
                    <a:pt x="10734" y="1456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8" name="Freeform 113"/>
            <p:cNvSpPr/>
            <p:nvPr/>
          </p:nvSpPr>
          <p:spPr>
            <a:xfrm>
              <a:off x="4593936" y="7609378"/>
              <a:ext cx="626297" cy="766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26" y="20849"/>
                  </a:moveTo>
                  <a:lnTo>
                    <a:pt x="9536" y="21600"/>
                  </a:lnTo>
                  <a:lnTo>
                    <a:pt x="7928" y="21037"/>
                  </a:lnTo>
                  <a:lnTo>
                    <a:pt x="7698" y="20191"/>
                  </a:lnTo>
                  <a:lnTo>
                    <a:pt x="9191" y="19534"/>
                  </a:lnTo>
                  <a:lnTo>
                    <a:pt x="7698" y="18595"/>
                  </a:lnTo>
                  <a:lnTo>
                    <a:pt x="7353" y="16904"/>
                  </a:lnTo>
                  <a:lnTo>
                    <a:pt x="6204" y="16810"/>
                  </a:lnTo>
                  <a:lnTo>
                    <a:pt x="5400" y="15965"/>
                  </a:lnTo>
                  <a:lnTo>
                    <a:pt x="3332" y="15308"/>
                  </a:lnTo>
                  <a:lnTo>
                    <a:pt x="2413" y="14087"/>
                  </a:lnTo>
                  <a:lnTo>
                    <a:pt x="0" y="13805"/>
                  </a:lnTo>
                  <a:lnTo>
                    <a:pt x="1034" y="11739"/>
                  </a:lnTo>
                  <a:lnTo>
                    <a:pt x="4366" y="9110"/>
                  </a:lnTo>
                  <a:lnTo>
                    <a:pt x="4366" y="6574"/>
                  </a:lnTo>
                  <a:lnTo>
                    <a:pt x="6434" y="4790"/>
                  </a:lnTo>
                  <a:lnTo>
                    <a:pt x="7353" y="5541"/>
                  </a:lnTo>
                  <a:lnTo>
                    <a:pt x="9421" y="5541"/>
                  </a:lnTo>
                  <a:lnTo>
                    <a:pt x="10685" y="4508"/>
                  </a:lnTo>
                  <a:lnTo>
                    <a:pt x="11374" y="2817"/>
                  </a:lnTo>
                  <a:lnTo>
                    <a:pt x="12523" y="1033"/>
                  </a:lnTo>
                  <a:lnTo>
                    <a:pt x="14706" y="0"/>
                  </a:lnTo>
                  <a:lnTo>
                    <a:pt x="17234" y="2066"/>
                  </a:lnTo>
                  <a:lnTo>
                    <a:pt x="19532" y="1878"/>
                  </a:lnTo>
                  <a:lnTo>
                    <a:pt x="19532" y="3850"/>
                  </a:lnTo>
                  <a:lnTo>
                    <a:pt x="21600" y="3850"/>
                  </a:lnTo>
                  <a:lnTo>
                    <a:pt x="21026" y="5729"/>
                  </a:lnTo>
                  <a:lnTo>
                    <a:pt x="21026" y="8077"/>
                  </a:lnTo>
                  <a:lnTo>
                    <a:pt x="19532" y="10049"/>
                  </a:lnTo>
                  <a:lnTo>
                    <a:pt x="19187" y="12303"/>
                  </a:lnTo>
                  <a:lnTo>
                    <a:pt x="17923" y="14557"/>
                  </a:lnTo>
                  <a:lnTo>
                    <a:pt x="14362" y="16059"/>
                  </a:lnTo>
                  <a:lnTo>
                    <a:pt x="14362" y="17186"/>
                  </a:lnTo>
                  <a:lnTo>
                    <a:pt x="15740" y="18970"/>
                  </a:lnTo>
                  <a:lnTo>
                    <a:pt x="14591" y="19910"/>
                  </a:lnTo>
                  <a:lnTo>
                    <a:pt x="10226" y="20849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9" name="Freeform 114"/>
            <p:cNvSpPr/>
            <p:nvPr/>
          </p:nvSpPr>
          <p:spPr>
            <a:xfrm>
              <a:off x="4793818" y="5543928"/>
              <a:ext cx="2961580" cy="177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51" y="1218"/>
                  </a:moveTo>
                  <a:lnTo>
                    <a:pt x="11444" y="812"/>
                  </a:lnTo>
                  <a:lnTo>
                    <a:pt x="10885" y="0"/>
                  </a:lnTo>
                  <a:lnTo>
                    <a:pt x="10375" y="122"/>
                  </a:lnTo>
                  <a:lnTo>
                    <a:pt x="9986" y="528"/>
                  </a:lnTo>
                  <a:lnTo>
                    <a:pt x="7508" y="568"/>
                  </a:lnTo>
                  <a:lnTo>
                    <a:pt x="7265" y="1015"/>
                  </a:lnTo>
                  <a:lnTo>
                    <a:pt x="7119" y="1583"/>
                  </a:lnTo>
                  <a:lnTo>
                    <a:pt x="6998" y="1868"/>
                  </a:lnTo>
                  <a:lnTo>
                    <a:pt x="6998" y="2111"/>
                  </a:lnTo>
                  <a:lnTo>
                    <a:pt x="6609" y="2761"/>
                  </a:lnTo>
                  <a:lnTo>
                    <a:pt x="6706" y="3126"/>
                  </a:lnTo>
                  <a:lnTo>
                    <a:pt x="6949" y="3532"/>
                  </a:lnTo>
                  <a:lnTo>
                    <a:pt x="7095" y="3938"/>
                  </a:lnTo>
                  <a:lnTo>
                    <a:pt x="6925" y="4507"/>
                  </a:lnTo>
                  <a:lnTo>
                    <a:pt x="6998" y="5035"/>
                  </a:lnTo>
                  <a:lnTo>
                    <a:pt x="7168" y="5319"/>
                  </a:lnTo>
                  <a:lnTo>
                    <a:pt x="6949" y="5887"/>
                  </a:lnTo>
                  <a:lnTo>
                    <a:pt x="6779" y="6253"/>
                  </a:lnTo>
                  <a:lnTo>
                    <a:pt x="6609" y="6009"/>
                  </a:lnTo>
                  <a:lnTo>
                    <a:pt x="6390" y="6009"/>
                  </a:lnTo>
                  <a:lnTo>
                    <a:pt x="6099" y="5603"/>
                  </a:lnTo>
                  <a:lnTo>
                    <a:pt x="5783" y="5481"/>
                  </a:lnTo>
                  <a:lnTo>
                    <a:pt x="5540" y="5238"/>
                  </a:lnTo>
                  <a:lnTo>
                    <a:pt x="5224" y="5441"/>
                  </a:lnTo>
                  <a:lnTo>
                    <a:pt x="4981" y="5684"/>
                  </a:lnTo>
                  <a:lnTo>
                    <a:pt x="4908" y="5075"/>
                  </a:lnTo>
                  <a:lnTo>
                    <a:pt x="4519" y="4426"/>
                  </a:lnTo>
                  <a:lnTo>
                    <a:pt x="4155" y="4060"/>
                  </a:lnTo>
                  <a:lnTo>
                    <a:pt x="3766" y="3938"/>
                  </a:lnTo>
                  <a:lnTo>
                    <a:pt x="3572" y="3614"/>
                  </a:lnTo>
                  <a:lnTo>
                    <a:pt x="3280" y="3492"/>
                  </a:lnTo>
                  <a:lnTo>
                    <a:pt x="2964" y="3086"/>
                  </a:lnTo>
                  <a:lnTo>
                    <a:pt x="2673" y="3086"/>
                  </a:lnTo>
                  <a:lnTo>
                    <a:pt x="2721" y="3614"/>
                  </a:lnTo>
                  <a:lnTo>
                    <a:pt x="2721" y="4060"/>
                  </a:lnTo>
                  <a:lnTo>
                    <a:pt x="2964" y="4669"/>
                  </a:lnTo>
                  <a:lnTo>
                    <a:pt x="3207" y="5075"/>
                  </a:lnTo>
                  <a:lnTo>
                    <a:pt x="3134" y="5603"/>
                  </a:lnTo>
                  <a:lnTo>
                    <a:pt x="3134" y="6212"/>
                  </a:lnTo>
                  <a:lnTo>
                    <a:pt x="2818" y="6496"/>
                  </a:lnTo>
                  <a:lnTo>
                    <a:pt x="2721" y="7146"/>
                  </a:lnTo>
                  <a:lnTo>
                    <a:pt x="2891" y="7389"/>
                  </a:lnTo>
                  <a:lnTo>
                    <a:pt x="2940" y="8039"/>
                  </a:lnTo>
                  <a:lnTo>
                    <a:pt x="2891" y="8405"/>
                  </a:lnTo>
                  <a:lnTo>
                    <a:pt x="2551" y="8283"/>
                  </a:lnTo>
                  <a:lnTo>
                    <a:pt x="2284" y="8405"/>
                  </a:lnTo>
                  <a:lnTo>
                    <a:pt x="2187" y="8729"/>
                  </a:lnTo>
                  <a:lnTo>
                    <a:pt x="2090" y="8932"/>
                  </a:lnTo>
                  <a:lnTo>
                    <a:pt x="2114" y="9379"/>
                  </a:lnTo>
                  <a:lnTo>
                    <a:pt x="1822" y="9623"/>
                  </a:lnTo>
                  <a:lnTo>
                    <a:pt x="1871" y="10272"/>
                  </a:lnTo>
                  <a:lnTo>
                    <a:pt x="2114" y="10435"/>
                  </a:lnTo>
                  <a:lnTo>
                    <a:pt x="2357" y="10638"/>
                  </a:lnTo>
                  <a:lnTo>
                    <a:pt x="2551" y="10922"/>
                  </a:lnTo>
                  <a:lnTo>
                    <a:pt x="2746" y="10435"/>
                  </a:lnTo>
                  <a:lnTo>
                    <a:pt x="2940" y="10516"/>
                  </a:lnTo>
                  <a:lnTo>
                    <a:pt x="3037" y="10029"/>
                  </a:lnTo>
                  <a:lnTo>
                    <a:pt x="3353" y="9907"/>
                  </a:lnTo>
                  <a:lnTo>
                    <a:pt x="3572" y="9907"/>
                  </a:lnTo>
                  <a:lnTo>
                    <a:pt x="3717" y="10150"/>
                  </a:lnTo>
                  <a:lnTo>
                    <a:pt x="3960" y="9988"/>
                  </a:lnTo>
                  <a:lnTo>
                    <a:pt x="3985" y="10516"/>
                  </a:lnTo>
                  <a:lnTo>
                    <a:pt x="4155" y="10881"/>
                  </a:lnTo>
                  <a:lnTo>
                    <a:pt x="3888" y="11328"/>
                  </a:lnTo>
                  <a:lnTo>
                    <a:pt x="3669" y="11531"/>
                  </a:lnTo>
                  <a:lnTo>
                    <a:pt x="3353" y="11977"/>
                  </a:lnTo>
                  <a:lnTo>
                    <a:pt x="2989" y="12383"/>
                  </a:lnTo>
                  <a:lnTo>
                    <a:pt x="2964" y="12749"/>
                  </a:lnTo>
                  <a:lnTo>
                    <a:pt x="2673" y="13033"/>
                  </a:lnTo>
                  <a:lnTo>
                    <a:pt x="2503" y="13358"/>
                  </a:lnTo>
                  <a:lnTo>
                    <a:pt x="2746" y="13764"/>
                  </a:lnTo>
                  <a:lnTo>
                    <a:pt x="2575" y="14373"/>
                  </a:lnTo>
                  <a:lnTo>
                    <a:pt x="2333" y="14657"/>
                  </a:lnTo>
                  <a:lnTo>
                    <a:pt x="2114" y="15063"/>
                  </a:lnTo>
                  <a:lnTo>
                    <a:pt x="1895" y="14941"/>
                  </a:lnTo>
                  <a:lnTo>
                    <a:pt x="1822" y="14657"/>
                  </a:lnTo>
                  <a:lnTo>
                    <a:pt x="1482" y="14657"/>
                  </a:lnTo>
                  <a:lnTo>
                    <a:pt x="1263" y="14535"/>
                  </a:lnTo>
                  <a:lnTo>
                    <a:pt x="1312" y="14820"/>
                  </a:lnTo>
                  <a:lnTo>
                    <a:pt x="996" y="14941"/>
                  </a:lnTo>
                  <a:lnTo>
                    <a:pt x="1045" y="15591"/>
                  </a:lnTo>
                  <a:lnTo>
                    <a:pt x="729" y="16078"/>
                  </a:lnTo>
                  <a:lnTo>
                    <a:pt x="729" y="16850"/>
                  </a:lnTo>
                  <a:lnTo>
                    <a:pt x="316" y="17012"/>
                  </a:lnTo>
                  <a:lnTo>
                    <a:pt x="316" y="17540"/>
                  </a:lnTo>
                  <a:lnTo>
                    <a:pt x="0" y="18068"/>
                  </a:lnTo>
                  <a:lnTo>
                    <a:pt x="0" y="18677"/>
                  </a:lnTo>
                  <a:lnTo>
                    <a:pt x="243" y="19083"/>
                  </a:lnTo>
                  <a:lnTo>
                    <a:pt x="243" y="19651"/>
                  </a:lnTo>
                  <a:lnTo>
                    <a:pt x="340" y="20260"/>
                  </a:lnTo>
                  <a:lnTo>
                    <a:pt x="219" y="20788"/>
                  </a:lnTo>
                  <a:lnTo>
                    <a:pt x="340" y="21072"/>
                  </a:lnTo>
                  <a:lnTo>
                    <a:pt x="632" y="20544"/>
                  </a:lnTo>
                  <a:lnTo>
                    <a:pt x="802" y="19732"/>
                  </a:lnTo>
                  <a:lnTo>
                    <a:pt x="1191" y="19570"/>
                  </a:lnTo>
                  <a:lnTo>
                    <a:pt x="1652" y="19895"/>
                  </a:lnTo>
                  <a:lnTo>
                    <a:pt x="1895" y="20382"/>
                  </a:lnTo>
                  <a:lnTo>
                    <a:pt x="2284" y="19773"/>
                  </a:lnTo>
                  <a:lnTo>
                    <a:pt x="2478" y="20138"/>
                  </a:lnTo>
                  <a:lnTo>
                    <a:pt x="2575" y="20544"/>
                  </a:lnTo>
                  <a:lnTo>
                    <a:pt x="2940" y="20504"/>
                  </a:lnTo>
                  <a:lnTo>
                    <a:pt x="3183" y="20138"/>
                  </a:lnTo>
                  <a:lnTo>
                    <a:pt x="3523" y="20138"/>
                  </a:lnTo>
                  <a:lnTo>
                    <a:pt x="3912" y="19854"/>
                  </a:lnTo>
                  <a:lnTo>
                    <a:pt x="3912" y="19367"/>
                  </a:lnTo>
                  <a:lnTo>
                    <a:pt x="3669" y="19002"/>
                  </a:lnTo>
                  <a:lnTo>
                    <a:pt x="3888" y="18271"/>
                  </a:lnTo>
                  <a:lnTo>
                    <a:pt x="4373" y="18717"/>
                  </a:lnTo>
                  <a:lnTo>
                    <a:pt x="4519" y="18433"/>
                  </a:lnTo>
                  <a:lnTo>
                    <a:pt x="4689" y="18717"/>
                  </a:lnTo>
                  <a:lnTo>
                    <a:pt x="4932" y="18311"/>
                  </a:lnTo>
                  <a:lnTo>
                    <a:pt x="5224" y="18474"/>
                  </a:lnTo>
                  <a:lnTo>
                    <a:pt x="5370" y="18839"/>
                  </a:lnTo>
                  <a:lnTo>
                    <a:pt x="5297" y="19326"/>
                  </a:lnTo>
                  <a:lnTo>
                    <a:pt x="5540" y="19854"/>
                  </a:lnTo>
                  <a:lnTo>
                    <a:pt x="5856" y="19651"/>
                  </a:lnTo>
                  <a:lnTo>
                    <a:pt x="6366" y="20017"/>
                  </a:lnTo>
                  <a:lnTo>
                    <a:pt x="6706" y="20626"/>
                  </a:lnTo>
                  <a:lnTo>
                    <a:pt x="7070" y="20260"/>
                  </a:lnTo>
                  <a:lnTo>
                    <a:pt x="7483" y="20544"/>
                  </a:lnTo>
                  <a:lnTo>
                    <a:pt x="7726" y="20138"/>
                  </a:lnTo>
                  <a:lnTo>
                    <a:pt x="7969" y="20260"/>
                  </a:lnTo>
                  <a:lnTo>
                    <a:pt x="8115" y="20544"/>
                  </a:lnTo>
                  <a:lnTo>
                    <a:pt x="8358" y="20423"/>
                  </a:lnTo>
                  <a:lnTo>
                    <a:pt x="8504" y="19895"/>
                  </a:lnTo>
                  <a:lnTo>
                    <a:pt x="8747" y="19895"/>
                  </a:lnTo>
                  <a:lnTo>
                    <a:pt x="9330" y="20544"/>
                  </a:lnTo>
                  <a:lnTo>
                    <a:pt x="9840" y="21032"/>
                  </a:lnTo>
                  <a:lnTo>
                    <a:pt x="10448" y="21397"/>
                  </a:lnTo>
                  <a:lnTo>
                    <a:pt x="11274" y="21600"/>
                  </a:lnTo>
                  <a:lnTo>
                    <a:pt x="11371" y="21032"/>
                  </a:lnTo>
                  <a:lnTo>
                    <a:pt x="11590" y="20666"/>
                  </a:lnTo>
                  <a:lnTo>
                    <a:pt x="11687" y="19976"/>
                  </a:lnTo>
                  <a:lnTo>
                    <a:pt x="12246" y="19002"/>
                  </a:lnTo>
                  <a:lnTo>
                    <a:pt x="12246" y="18474"/>
                  </a:lnTo>
                  <a:lnTo>
                    <a:pt x="12464" y="17824"/>
                  </a:lnTo>
                  <a:lnTo>
                    <a:pt x="12367" y="17174"/>
                  </a:lnTo>
                  <a:lnTo>
                    <a:pt x="12683" y="16200"/>
                  </a:lnTo>
                  <a:lnTo>
                    <a:pt x="13169" y="15672"/>
                  </a:lnTo>
                  <a:lnTo>
                    <a:pt x="13193" y="14941"/>
                  </a:lnTo>
                  <a:lnTo>
                    <a:pt x="13776" y="14373"/>
                  </a:lnTo>
                  <a:lnTo>
                    <a:pt x="13703" y="13520"/>
                  </a:lnTo>
                  <a:lnTo>
                    <a:pt x="13922" y="12830"/>
                  </a:lnTo>
                  <a:lnTo>
                    <a:pt x="14360" y="12059"/>
                  </a:lnTo>
                  <a:lnTo>
                    <a:pt x="14748" y="11409"/>
                  </a:lnTo>
                  <a:lnTo>
                    <a:pt x="15040" y="11571"/>
                  </a:lnTo>
                  <a:lnTo>
                    <a:pt x="15040" y="12221"/>
                  </a:lnTo>
                  <a:lnTo>
                    <a:pt x="15477" y="12099"/>
                  </a:lnTo>
                  <a:lnTo>
                    <a:pt x="15890" y="11409"/>
                  </a:lnTo>
                  <a:lnTo>
                    <a:pt x="16352" y="11003"/>
                  </a:lnTo>
                  <a:lnTo>
                    <a:pt x="16595" y="10516"/>
                  </a:lnTo>
                  <a:lnTo>
                    <a:pt x="17008" y="10394"/>
                  </a:lnTo>
                  <a:lnTo>
                    <a:pt x="17664" y="10435"/>
                  </a:lnTo>
                  <a:lnTo>
                    <a:pt x="17664" y="9582"/>
                  </a:lnTo>
                  <a:lnTo>
                    <a:pt x="18393" y="8851"/>
                  </a:lnTo>
                  <a:lnTo>
                    <a:pt x="19146" y="8608"/>
                  </a:lnTo>
                  <a:lnTo>
                    <a:pt x="19948" y="8608"/>
                  </a:lnTo>
                  <a:lnTo>
                    <a:pt x="20118" y="7755"/>
                  </a:lnTo>
                  <a:lnTo>
                    <a:pt x="20555" y="7755"/>
                  </a:lnTo>
                  <a:lnTo>
                    <a:pt x="20968" y="7024"/>
                  </a:lnTo>
                  <a:lnTo>
                    <a:pt x="21551" y="6537"/>
                  </a:lnTo>
                  <a:lnTo>
                    <a:pt x="21187" y="5968"/>
                  </a:lnTo>
                  <a:lnTo>
                    <a:pt x="21600" y="5684"/>
                  </a:lnTo>
                  <a:lnTo>
                    <a:pt x="21600" y="5156"/>
                  </a:lnTo>
                  <a:lnTo>
                    <a:pt x="21163" y="4710"/>
                  </a:lnTo>
                  <a:lnTo>
                    <a:pt x="21211" y="4020"/>
                  </a:lnTo>
                  <a:lnTo>
                    <a:pt x="21406" y="3857"/>
                  </a:lnTo>
                  <a:lnTo>
                    <a:pt x="21503" y="3411"/>
                  </a:lnTo>
                  <a:lnTo>
                    <a:pt x="21260" y="3167"/>
                  </a:lnTo>
                  <a:lnTo>
                    <a:pt x="20968" y="3167"/>
                  </a:lnTo>
                  <a:lnTo>
                    <a:pt x="20507" y="3857"/>
                  </a:lnTo>
                  <a:lnTo>
                    <a:pt x="20094" y="3898"/>
                  </a:lnTo>
                  <a:lnTo>
                    <a:pt x="19924" y="4588"/>
                  </a:lnTo>
                  <a:lnTo>
                    <a:pt x="19292" y="4426"/>
                  </a:lnTo>
                  <a:lnTo>
                    <a:pt x="19097" y="4913"/>
                  </a:lnTo>
                  <a:lnTo>
                    <a:pt x="18854" y="5359"/>
                  </a:lnTo>
                  <a:lnTo>
                    <a:pt x="18563" y="5603"/>
                  </a:lnTo>
                  <a:lnTo>
                    <a:pt x="18053" y="5887"/>
                  </a:lnTo>
                  <a:lnTo>
                    <a:pt x="17591" y="6090"/>
                  </a:lnTo>
                  <a:lnTo>
                    <a:pt x="17056" y="5684"/>
                  </a:lnTo>
                  <a:lnTo>
                    <a:pt x="16765" y="5725"/>
                  </a:lnTo>
                  <a:lnTo>
                    <a:pt x="16449" y="5319"/>
                  </a:lnTo>
                  <a:lnTo>
                    <a:pt x="15866" y="4913"/>
                  </a:lnTo>
                  <a:lnTo>
                    <a:pt x="15210" y="4182"/>
                  </a:lnTo>
                  <a:lnTo>
                    <a:pt x="14724" y="3898"/>
                  </a:lnTo>
                  <a:lnTo>
                    <a:pt x="13971" y="3370"/>
                  </a:lnTo>
                  <a:lnTo>
                    <a:pt x="13582" y="2761"/>
                  </a:lnTo>
                  <a:lnTo>
                    <a:pt x="13145" y="2639"/>
                  </a:lnTo>
                  <a:lnTo>
                    <a:pt x="12391" y="1868"/>
                  </a:lnTo>
                  <a:lnTo>
                    <a:pt x="12051" y="1218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0" name="Freeform 115"/>
            <p:cNvSpPr/>
            <p:nvPr/>
          </p:nvSpPr>
          <p:spPr>
            <a:xfrm>
              <a:off x="5010363" y="7043047"/>
              <a:ext cx="1329215" cy="1515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19511"/>
                  </a:moveTo>
                  <a:lnTo>
                    <a:pt x="7958" y="18894"/>
                  </a:lnTo>
                  <a:lnTo>
                    <a:pt x="8283" y="19179"/>
                  </a:lnTo>
                  <a:lnTo>
                    <a:pt x="9311" y="19179"/>
                  </a:lnTo>
                  <a:lnTo>
                    <a:pt x="10177" y="18847"/>
                  </a:lnTo>
                  <a:lnTo>
                    <a:pt x="10394" y="17945"/>
                  </a:lnTo>
                  <a:lnTo>
                    <a:pt x="10935" y="17185"/>
                  </a:lnTo>
                  <a:lnTo>
                    <a:pt x="11639" y="17185"/>
                  </a:lnTo>
                  <a:lnTo>
                    <a:pt x="12289" y="17992"/>
                  </a:lnTo>
                  <a:lnTo>
                    <a:pt x="13209" y="17185"/>
                  </a:lnTo>
                  <a:lnTo>
                    <a:pt x="12830" y="16758"/>
                  </a:lnTo>
                  <a:lnTo>
                    <a:pt x="12776" y="16331"/>
                  </a:lnTo>
                  <a:lnTo>
                    <a:pt x="13696" y="15808"/>
                  </a:lnTo>
                  <a:lnTo>
                    <a:pt x="14671" y="15951"/>
                  </a:lnTo>
                  <a:lnTo>
                    <a:pt x="15266" y="15524"/>
                  </a:lnTo>
                  <a:lnTo>
                    <a:pt x="15916" y="14906"/>
                  </a:lnTo>
                  <a:lnTo>
                    <a:pt x="15374" y="14432"/>
                  </a:lnTo>
                  <a:lnTo>
                    <a:pt x="15374" y="14052"/>
                  </a:lnTo>
                  <a:lnTo>
                    <a:pt x="15916" y="13577"/>
                  </a:lnTo>
                  <a:lnTo>
                    <a:pt x="16241" y="12533"/>
                  </a:lnTo>
                  <a:lnTo>
                    <a:pt x="15591" y="11631"/>
                  </a:lnTo>
                  <a:lnTo>
                    <a:pt x="15591" y="10491"/>
                  </a:lnTo>
                  <a:lnTo>
                    <a:pt x="16457" y="9779"/>
                  </a:lnTo>
                  <a:lnTo>
                    <a:pt x="17323" y="9779"/>
                  </a:lnTo>
                  <a:lnTo>
                    <a:pt x="18027" y="9162"/>
                  </a:lnTo>
                  <a:lnTo>
                    <a:pt x="18839" y="8118"/>
                  </a:lnTo>
                  <a:lnTo>
                    <a:pt x="19922" y="7311"/>
                  </a:lnTo>
                  <a:lnTo>
                    <a:pt x="20463" y="6076"/>
                  </a:lnTo>
                  <a:lnTo>
                    <a:pt x="20463" y="5080"/>
                  </a:lnTo>
                  <a:lnTo>
                    <a:pt x="21600" y="4605"/>
                  </a:lnTo>
                  <a:lnTo>
                    <a:pt x="21600" y="3893"/>
                  </a:lnTo>
                  <a:lnTo>
                    <a:pt x="19759" y="3655"/>
                  </a:lnTo>
                  <a:lnTo>
                    <a:pt x="18406" y="3228"/>
                  </a:lnTo>
                  <a:lnTo>
                    <a:pt x="17269" y="2658"/>
                  </a:lnTo>
                  <a:lnTo>
                    <a:pt x="15970" y="1899"/>
                  </a:lnTo>
                  <a:lnTo>
                    <a:pt x="15429" y="1899"/>
                  </a:lnTo>
                  <a:lnTo>
                    <a:pt x="15104" y="2516"/>
                  </a:lnTo>
                  <a:lnTo>
                    <a:pt x="14562" y="2658"/>
                  </a:lnTo>
                  <a:lnTo>
                    <a:pt x="14238" y="2326"/>
                  </a:lnTo>
                  <a:lnTo>
                    <a:pt x="13696" y="2184"/>
                  </a:lnTo>
                  <a:lnTo>
                    <a:pt x="13155" y="2658"/>
                  </a:lnTo>
                  <a:lnTo>
                    <a:pt x="12235" y="2326"/>
                  </a:lnTo>
                  <a:lnTo>
                    <a:pt x="11423" y="2753"/>
                  </a:lnTo>
                  <a:lnTo>
                    <a:pt x="10665" y="2041"/>
                  </a:lnTo>
                  <a:lnTo>
                    <a:pt x="9528" y="1614"/>
                  </a:lnTo>
                  <a:lnTo>
                    <a:pt x="8824" y="1851"/>
                  </a:lnTo>
                  <a:lnTo>
                    <a:pt x="8283" y="1234"/>
                  </a:lnTo>
                  <a:lnTo>
                    <a:pt x="8445" y="665"/>
                  </a:lnTo>
                  <a:lnTo>
                    <a:pt x="8120" y="237"/>
                  </a:lnTo>
                  <a:lnTo>
                    <a:pt x="7471" y="47"/>
                  </a:lnTo>
                  <a:lnTo>
                    <a:pt x="6929" y="522"/>
                  </a:lnTo>
                  <a:lnTo>
                    <a:pt x="6550" y="190"/>
                  </a:lnTo>
                  <a:lnTo>
                    <a:pt x="6226" y="522"/>
                  </a:lnTo>
                  <a:lnTo>
                    <a:pt x="5143" y="0"/>
                  </a:lnTo>
                  <a:lnTo>
                    <a:pt x="4656" y="855"/>
                  </a:lnTo>
                  <a:lnTo>
                    <a:pt x="5197" y="1282"/>
                  </a:lnTo>
                  <a:lnTo>
                    <a:pt x="5197" y="1851"/>
                  </a:lnTo>
                  <a:lnTo>
                    <a:pt x="4331" y="2184"/>
                  </a:lnTo>
                  <a:lnTo>
                    <a:pt x="4872" y="2611"/>
                  </a:lnTo>
                  <a:lnTo>
                    <a:pt x="5738" y="2943"/>
                  </a:lnTo>
                  <a:lnTo>
                    <a:pt x="6550" y="3655"/>
                  </a:lnTo>
                  <a:lnTo>
                    <a:pt x="7092" y="4035"/>
                  </a:lnTo>
                  <a:lnTo>
                    <a:pt x="6929" y="4795"/>
                  </a:lnTo>
                  <a:lnTo>
                    <a:pt x="6063" y="5507"/>
                  </a:lnTo>
                  <a:lnTo>
                    <a:pt x="5197" y="5792"/>
                  </a:lnTo>
                  <a:lnTo>
                    <a:pt x="4277" y="6599"/>
                  </a:lnTo>
                  <a:lnTo>
                    <a:pt x="4277" y="7358"/>
                  </a:lnTo>
                  <a:lnTo>
                    <a:pt x="4818" y="7833"/>
                  </a:lnTo>
                  <a:lnTo>
                    <a:pt x="4602" y="8545"/>
                  </a:lnTo>
                  <a:lnTo>
                    <a:pt x="4602" y="9305"/>
                  </a:lnTo>
                  <a:lnTo>
                    <a:pt x="3411" y="10017"/>
                  </a:lnTo>
                  <a:lnTo>
                    <a:pt x="3140" y="10966"/>
                  </a:lnTo>
                  <a:lnTo>
                    <a:pt x="3140" y="12153"/>
                  </a:lnTo>
                  <a:lnTo>
                    <a:pt x="2436" y="13150"/>
                  </a:lnTo>
                  <a:lnTo>
                    <a:pt x="2274" y="14289"/>
                  </a:lnTo>
                  <a:lnTo>
                    <a:pt x="1678" y="15429"/>
                  </a:lnTo>
                  <a:lnTo>
                    <a:pt x="0" y="16188"/>
                  </a:lnTo>
                  <a:lnTo>
                    <a:pt x="0" y="16758"/>
                  </a:lnTo>
                  <a:lnTo>
                    <a:pt x="650" y="17660"/>
                  </a:lnTo>
                  <a:lnTo>
                    <a:pt x="1299" y="17850"/>
                  </a:lnTo>
                  <a:lnTo>
                    <a:pt x="1299" y="18419"/>
                  </a:lnTo>
                  <a:lnTo>
                    <a:pt x="2382" y="19179"/>
                  </a:lnTo>
                  <a:lnTo>
                    <a:pt x="3465" y="19179"/>
                  </a:lnTo>
                  <a:lnTo>
                    <a:pt x="3952" y="20033"/>
                  </a:lnTo>
                  <a:lnTo>
                    <a:pt x="4818" y="20128"/>
                  </a:lnTo>
                  <a:lnTo>
                    <a:pt x="5197" y="21410"/>
                  </a:lnTo>
                  <a:lnTo>
                    <a:pt x="5847" y="21600"/>
                  </a:lnTo>
                  <a:lnTo>
                    <a:pt x="6442" y="21410"/>
                  </a:lnTo>
                  <a:lnTo>
                    <a:pt x="7200" y="20698"/>
                  </a:lnTo>
                  <a:lnTo>
                    <a:pt x="7579" y="20366"/>
                  </a:lnTo>
                  <a:lnTo>
                    <a:pt x="7579" y="1951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1" name="Freeform 116"/>
            <p:cNvSpPr/>
            <p:nvPr/>
          </p:nvSpPr>
          <p:spPr>
            <a:xfrm>
              <a:off x="11786348" y="8705386"/>
              <a:ext cx="2755036" cy="244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" y="17740"/>
                  </a:moveTo>
                  <a:lnTo>
                    <a:pt x="0" y="17268"/>
                  </a:lnTo>
                  <a:lnTo>
                    <a:pt x="261" y="16974"/>
                  </a:lnTo>
                  <a:lnTo>
                    <a:pt x="261" y="16443"/>
                  </a:lnTo>
                  <a:lnTo>
                    <a:pt x="575" y="16119"/>
                  </a:lnTo>
                  <a:lnTo>
                    <a:pt x="1201" y="15382"/>
                  </a:lnTo>
                  <a:lnTo>
                    <a:pt x="1410" y="15176"/>
                  </a:lnTo>
                  <a:lnTo>
                    <a:pt x="1619" y="14911"/>
                  </a:lnTo>
                  <a:lnTo>
                    <a:pt x="1959" y="15176"/>
                  </a:lnTo>
                  <a:lnTo>
                    <a:pt x="1881" y="15559"/>
                  </a:lnTo>
                  <a:lnTo>
                    <a:pt x="2377" y="15824"/>
                  </a:lnTo>
                  <a:lnTo>
                    <a:pt x="2664" y="16119"/>
                  </a:lnTo>
                  <a:lnTo>
                    <a:pt x="3291" y="16325"/>
                  </a:lnTo>
                  <a:lnTo>
                    <a:pt x="3552" y="16620"/>
                  </a:lnTo>
                  <a:lnTo>
                    <a:pt x="3892" y="16826"/>
                  </a:lnTo>
                  <a:lnTo>
                    <a:pt x="4257" y="17239"/>
                  </a:lnTo>
                  <a:lnTo>
                    <a:pt x="5093" y="17062"/>
                  </a:lnTo>
                  <a:lnTo>
                    <a:pt x="5380" y="17386"/>
                  </a:lnTo>
                  <a:lnTo>
                    <a:pt x="5772" y="17799"/>
                  </a:lnTo>
                  <a:lnTo>
                    <a:pt x="6138" y="17799"/>
                  </a:lnTo>
                  <a:lnTo>
                    <a:pt x="6138" y="18182"/>
                  </a:lnTo>
                  <a:lnTo>
                    <a:pt x="6451" y="18683"/>
                  </a:lnTo>
                  <a:lnTo>
                    <a:pt x="7156" y="18683"/>
                  </a:lnTo>
                  <a:lnTo>
                    <a:pt x="7287" y="19213"/>
                  </a:lnTo>
                  <a:lnTo>
                    <a:pt x="7862" y="18859"/>
                  </a:lnTo>
                  <a:lnTo>
                    <a:pt x="8280" y="18859"/>
                  </a:lnTo>
                  <a:lnTo>
                    <a:pt x="8280" y="18005"/>
                  </a:lnTo>
                  <a:lnTo>
                    <a:pt x="8880" y="17357"/>
                  </a:lnTo>
                  <a:lnTo>
                    <a:pt x="9559" y="16414"/>
                  </a:lnTo>
                  <a:lnTo>
                    <a:pt x="9899" y="15412"/>
                  </a:lnTo>
                  <a:lnTo>
                    <a:pt x="10787" y="14439"/>
                  </a:lnTo>
                  <a:lnTo>
                    <a:pt x="11806" y="13025"/>
                  </a:lnTo>
                  <a:lnTo>
                    <a:pt x="11962" y="11021"/>
                  </a:lnTo>
                  <a:lnTo>
                    <a:pt x="12328" y="9636"/>
                  </a:lnTo>
                  <a:lnTo>
                    <a:pt x="11753" y="9459"/>
                  </a:lnTo>
                  <a:lnTo>
                    <a:pt x="11492" y="7927"/>
                  </a:lnTo>
                  <a:lnTo>
                    <a:pt x="11231" y="6630"/>
                  </a:lnTo>
                  <a:lnTo>
                    <a:pt x="11414" y="6247"/>
                  </a:lnTo>
                  <a:lnTo>
                    <a:pt x="11675" y="5953"/>
                  </a:lnTo>
                  <a:lnTo>
                    <a:pt x="11257" y="5599"/>
                  </a:lnTo>
                  <a:lnTo>
                    <a:pt x="10839" y="5422"/>
                  </a:lnTo>
                  <a:lnTo>
                    <a:pt x="10709" y="4656"/>
                  </a:lnTo>
                  <a:lnTo>
                    <a:pt x="11492" y="4008"/>
                  </a:lnTo>
                  <a:lnTo>
                    <a:pt x="11884" y="4008"/>
                  </a:lnTo>
                  <a:lnTo>
                    <a:pt x="11884" y="3418"/>
                  </a:lnTo>
                  <a:lnTo>
                    <a:pt x="12250" y="3241"/>
                  </a:lnTo>
                  <a:lnTo>
                    <a:pt x="12824" y="3477"/>
                  </a:lnTo>
                  <a:lnTo>
                    <a:pt x="13399" y="3212"/>
                  </a:lnTo>
                  <a:lnTo>
                    <a:pt x="13399" y="2652"/>
                  </a:lnTo>
                  <a:lnTo>
                    <a:pt x="13764" y="2357"/>
                  </a:lnTo>
                  <a:lnTo>
                    <a:pt x="14000" y="2593"/>
                  </a:lnTo>
                  <a:lnTo>
                    <a:pt x="14652" y="2593"/>
                  </a:lnTo>
                  <a:lnTo>
                    <a:pt x="15018" y="2298"/>
                  </a:lnTo>
                  <a:lnTo>
                    <a:pt x="15253" y="2564"/>
                  </a:lnTo>
                  <a:lnTo>
                    <a:pt x="16063" y="2741"/>
                  </a:lnTo>
                  <a:lnTo>
                    <a:pt x="16350" y="2387"/>
                  </a:lnTo>
                  <a:lnTo>
                    <a:pt x="16690" y="2593"/>
                  </a:lnTo>
                  <a:lnTo>
                    <a:pt x="17186" y="2033"/>
                  </a:lnTo>
                  <a:lnTo>
                    <a:pt x="17604" y="2033"/>
                  </a:lnTo>
                  <a:lnTo>
                    <a:pt x="17604" y="884"/>
                  </a:lnTo>
                  <a:lnTo>
                    <a:pt x="18074" y="619"/>
                  </a:lnTo>
                  <a:lnTo>
                    <a:pt x="18335" y="0"/>
                  </a:lnTo>
                  <a:lnTo>
                    <a:pt x="18831" y="118"/>
                  </a:lnTo>
                  <a:lnTo>
                    <a:pt x="19040" y="383"/>
                  </a:lnTo>
                  <a:lnTo>
                    <a:pt x="18492" y="943"/>
                  </a:lnTo>
                  <a:lnTo>
                    <a:pt x="18492" y="1709"/>
                  </a:lnTo>
                  <a:lnTo>
                    <a:pt x="18988" y="2004"/>
                  </a:lnTo>
                  <a:lnTo>
                    <a:pt x="19171" y="2682"/>
                  </a:lnTo>
                  <a:lnTo>
                    <a:pt x="19458" y="3065"/>
                  </a:lnTo>
                  <a:lnTo>
                    <a:pt x="19667" y="3801"/>
                  </a:lnTo>
                  <a:lnTo>
                    <a:pt x="20085" y="4361"/>
                  </a:lnTo>
                  <a:lnTo>
                    <a:pt x="20503" y="4184"/>
                  </a:lnTo>
                  <a:lnTo>
                    <a:pt x="21025" y="4479"/>
                  </a:lnTo>
                  <a:lnTo>
                    <a:pt x="21443" y="4921"/>
                  </a:lnTo>
                  <a:lnTo>
                    <a:pt x="21600" y="5393"/>
                  </a:lnTo>
                  <a:lnTo>
                    <a:pt x="21365" y="6247"/>
                  </a:lnTo>
                  <a:lnTo>
                    <a:pt x="20790" y="6453"/>
                  </a:lnTo>
                  <a:lnTo>
                    <a:pt x="20294" y="6984"/>
                  </a:lnTo>
                  <a:lnTo>
                    <a:pt x="19955" y="7662"/>
                  </a:lnTo>
                  <a:lnTo>
                    <a:pt x="19693" y="8310"/>
                  </a:lnTo>
                  <a:lnTo>
                    <a:pt x="19275" y="8781"/>
                  </a:lnTo>
                  <a:lnTo>
                    <a:pt x="18936" y="9518"/>
                  </a:lnTo>
                  <a:lnTo>
                    <a:pt x="19119" y="10196"/>
                  </a:lnTo>
                  <a:lnTo>
                    <a:pt x="19537" y="10314"/>
                  </a:lnTo>
                  <a:lnTo>
                    <a:pt x="19537" y="10667"/>
                  </a:lnTo>
                  <a:lnTo>
                    <a:pt x="19850" y="11021"/>
                  </a:lnTo>
                  <a:lnTo>
                    <a:pt x="19667" y="11728"/>
                  </a:lnTo>
                  <a:lnTo>
                    <a:pt x="18701" y="12819"/>
                  </a:lnTo>
                  <a:lnTo>
                    <a:pt x="18152" y="13113"/>
                  </a:lnTo>
                  <a:lnTo>
                    <a:pt x="17787" y="13467"/>
                  </a:lnTo>
                  <a:lnTo>
                    <a:pt x="17369" y="13673"/>
                  </a:lnTo>
                  <a:lnTo>
                    <a:pt x="17264" y="14469"/>
                  </a:lnTo>
                  <a:lnTo>
                    <a:pt x="16925" y="14881"/>
                  </a:lnTo>
                  <a:lnTo>
                    <a:pt x="16559" y="15029"/>
                  </a:lnTo>
                  <a:lnTo>
                    <a:pt x="16272" y="15972"/>
                  </a:lnTo>
                  <a:lnTo>
                    <a:pt x="15906" y="15972"/>
                  </a:lnTo>
                  <a:lnTo>
                    <a:pt x="15410" y="15883"/>
                  </a:lnTo>
                  <a:lnTo>
                    <a:pt x="14731" y="16679"/>
                  </a:lnTo>
                  <a:lnTo>
                    <a:pt x="14391" y="16826"/>
                  </a:lnTo>
                  <a:lnTo>
                    <a:pt x="14104" y="16708"/>
                  </a:lnTo>
                  <a:lnTo>
                    <a:pt x="13817" y="16708"/>
                  </a:lnTo>
                  <a:lnTo>
                    <a:pt x="13556" y="17062"/>
                  </a:lnTo>
                  <a:lnTo>
                    <a:pt x="13556" y="17563"/>
                  </a:lnTo>
                  <a:lnTo>
                    <a:pt x="13738" y="17858"/>
                  </a:lnTo>
                  <a:lnTo>
                    <a:pt x="13425" y="18005"/>
                  </a:lnTo>
                  <a:lnTo>
                    <a:pt x="13425" y="19036"/>
                  </a:lnTo>
                  <a:lnTo>
                    <a:pt x="13843" y="18948"/>
                  </a:lnTo>
                  <a:lnTo>
                    <a:pt x="14156" y="19272"/>
                  </a:lnTo>
                  <a:lnTo>
                    <a:pt x="13347" y="20215"/>
                  </a:lnTo>
                  <a:lnTo>
                    <a:pt x="13425" y="20745"/>
                  </a:lnTo>
                  <a:lnTo>
                    <a:pt x="12485" y="20745"/>
                  </a:lnTo>
                  <a:lnTo>
                    <a:pt x="11623" y="20628"/>
                  </a:lnTo>
                  <a:lnTo>
                    <a:pt x="11231" y="20362"/>
                  </a:lnTo>
                  <a:lnTo>
                    <a:pt x="10082" y="20539"/>
                  </a:lnTo>
                  <a:lnTo>
                    <a:pt x="9377" y="20539"/>
                  </a:lnTo>
                  <a:lnTo>
                    <a:pt x="8776" y="21217"/>
                  </a:lnTo>
                  <a:lnTo>
                    <a:pt x="8123" y="21394"/>
                  </a:lnTo>
                  <a:lnTo>
                    <a:pt x="7470" y="21600"/>
                  </a:lnTo>
                  <a:lnTo>
                    <a:pt x="6556" y="21512"/>
                  </a:lnTo>
                  <a:lnTo>
                    <a:pt x="5955" y="21217"/>
                  </a:lnTo>
                  <a:lnTo>
                    <a:pt x="5537" y="20745"/>
                  </a:lnTo>
                  <a:lnTo>
                    <a:pt x="5198" y="19891"/>
                  </a:lnTo>
                  <a:lnTo>
                    <a:pt x="4701" y="19360"/>
                  </a:lnTo>
                  <a:lnTo>
                    <a:pt x="4048" y="19066"/>
                  </a:lnTo>
                  <a:lnTo>
                    <a:pt x="3422" y="19066"/>
                  </a:lnTo>
                  <a:lnTo>
                    <a:pt x="2690" y="19272"/>
                  </a:lnTo>
                  <a:lnTo>
                    <a:pt x="2194" y="18742"/>
                  </a:lnTo>
                  <a:lnTo>
                    <a:pt x="1201" y="18742"/>
                  </a:lnTo>
                  <a:lnTo>
                    <a:pt x="627" y="18270"/>
                  </a:lnTo>
                  <a:lnTo>
                    <a:pt x="340" y="18565"/>
                  </a:lnTo>
                  <a:lnTo>
                    <a:pt x="340" y="18034"/>
                  </a:lnTo>
                  <a:lnTo>
                    <a:pt x="78" y="1774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2" name="Freeform 117"/>
            <p:cNvSpPr/>
            <p:nvPr/>
          </p:nvSpPr>
          <p:spPr>
            <a:xfrm>
              <a:off x="13488674" y="8295630"/>
              <a:ext cx="1968835" cy="288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88" y="4520"/>
                  </a:moveTo>
                  <a:lnTo>
                    <a:pt x="18969" y="4270"/>
                  </a:lnTo>
                  <a:lnTo>
                    <a:pt x="18713" y="3796"/>
                  </a:lnTo>
                  <a:lnTo>
                    <a:pt x="18201" y="3571"/>
                  </a:lnTo>
                  <a:lnTo>
                    <a:pt x="17762" y="3970"/>
                  </a:lnTo>
                  <a:lnTo>
                    <a:pt x="17324" y="3871"/>
                  </a:lnTo>
                  <a:lnTo>
                    <a:pt x="17287" y="3471"/>
                  </a:lnTo>
                  <a:lnTo>
                    <a:pt x="17031" y="3246"/>
                  </a:lnTo>
                  <a:lnTo>
                    <a:pt x="16593" y="3171"/>
                  </a:lnTo>
                  <a:lnTo>
                    <a:pt x="16154" y="3471"/>
                  </a:lnTo>
                  <a:lnTo>
                    <a:pt x="15935" y="3821"/>
                  </a:lnTo>
                  <a:lnTo>
                    <a:pt x="15204" y="3721"/>
                  </a:lnTo>
                  <a:lnTo>
                    <a:pt x="14985" y="3396"/>
                  </a:lnTo>
                  <a:lnTo>
                    <a:pt x="15423" y="3022"/>
                  </a:lnTo>
                  <a:lnTo>
                    <a:pt x="15168" y="2772"/>
                  </a:lnTo>
                  <a:lnTo>
                    <a:pt x="14692" y="2872"/>
                  </a:lnTo>
                  <a:lnTo>
                    <a:pt x="14108" y="2772"/>
                  </a:lnTo>
                  <a:lnTo>
                    <a:pt x="13669" y="2472"/>
                  </a:lnTo>
                  <a:lnTo>
                    <a:pt x="13632" y="2197"/>
                  </a:lnTo>
                  <a:lnTo>
                    <a:pt x="13084" y="2073"/>
                  </a:lnTo>
                  <a:lnTo>
                    <a:pt x="13084" y="1648"/>
                  </a:lnTo>
                  <a:lnTo>
                    <a:pt x="12536" y="1548"/>
                  </a:lnTo>
                  <a:lnTo>
                    <a:pt x="11951" y="1024"/>
                  </a:lnTo>
                  <a:lnTo>
                    <a:pt x="11220" y="849"/>
                  </a:lnTo>
                  <a:lnTo>
                    <a:pt x="11074" y="275"/>
                  </a:lnTo>
                  <a:lnTo>
                    <a:pt x="10709" y="50"/>
                  </a:lnTo>
                  <a:lnTo>
                    <a:pt x="10270" y="275"/>
                  </a:lnTo>
                  <a:lnTo>
                    <a:pt x="9795" y="275"/>
                  </a:lnTo>
                  <a:lnTo>
                    <a:pt x="9466" y="0"/>
                  </a:lnTo>
                  <a:lnTo>
                    <a:pt x="8881" y="0"/>
                  </a:lnTo>
                  <a:lnTo>
                    <a:pt x="8296" y="400"/>
                  </a:lnTo>
                  <a:lnTo>
                    <a:pt x="8552" y="599"/>
                  </a:lnTo>
                  <a:lnTo>
                    <a:pt x="8296" y="999"/>
                  </a:lnTo>
                  <a:lnTo>
                    <a:pt x="8625" y="1199"/>
                  </a:lnTo>
                  <a:lnTo>
                    <a:pt x="8296" y="1723"/>
                  </a:lnTo>
                  <a:lnTo>
                    <a:pt x="9356" y="2397"/>
                  </a:lnTo>
                  <a:lnTo>
                    <a:pt x="9905" y="2272"/>
                  </a:lnTo>
                  <a:lnTo>
                    <a:pt x="9905" y="2547"/>
                  </a:lnTo>
                  <a:lnTo>
                    <a:pt x="10160" y="2747"/>
                  </a:lnTo>
                  <a:lnTo>
                    <a:pt x="10051" y="3196"/>
                  </a:lnTo>
                  <a:lnTo>
                    <a:pt x="9466" y="3421"/>
                  </a:lnTo>
                  <a:lnTo>
                    <a:pt x="9137" y="3871"/>
                  </a:lnTo>
                  <a:lnTo>
                    <a:pt x="8370" y="3721"/>
                  </a:lnTo>
                  <a:lnTo>
                    <a:pt x="7821" y="3895"/>
                  </a:lnTo>
                  <a:lnTo>
                    <a:pt x="7200" y="3871"/>
                  </a:lnTo>
                  <a:lnTo>
                    <a:pt x="7200" y="4520"/>
                  </a:lnTo>
                  <a:lnTo>
                    <a:pt x="7894" y="4769"/>
                  </a:lnTo>
                  <a:lnTo>
                    <a:pt x="8150" y="5344"/>
                  </a:lnTo>
                  <a:lnTo>
                    <a:pt x="8552" y="5668"/>
                  </a:lnTo>
                  <a:lnTo>
                    <a:pt x="8845" y="6293"/>
                  </a:lnTo>
                  <a:lnTo>
                    <a:pt x="9429" y="6767"/>
                  </a:lnTo>
                  <a:lnTo>
                    <a:pt x="10014" y="6617"/>
                  </a:lnTo>
                  <a:lnTo>
                    <a:pt x="10745" y="6867"/>
                  </a:lnTo>
                  <a:lnTo>
                    <a:pt x="11330" y="7242"/>
                  </a:lnTo>
                  <a:lnTo>
                    <a:pt x="11549" y="7641"/>
                  </a:lnTo>
                  <a:lnTo>
                    <a:pt x="11220" y="8365"/>
                  </a:lnTo>
                  <a:lnTo>
                    <a:pt x="10416" y="8540"/>
                  </a:lnTo>
                  <a:lnTo>
                    <a:pt x="9722" y="8990"/>
                  </a:lnTo>
                  <a:lnTo>
                    <a:pt x="9247" y="9564"/>
                  </a:lnTo>
                  <a:lnTo>
                    <a:pt x="8881" y="10113"/>
                  </a:lnTo>
                  <a:lnTo>
                    <a:pt x="8296" y="10513"/>
                  </a:lnTo>
                  <a:lnTo>
                    <a:pt x="7821" y="11137"/>
                  </a:lnTo>
                  <a:lnTo>
                    <a:pt x="8077" y="11711"/>
                  </a:lnTo>
                  <a:lnTo>
                    <a:pt x="8662" y="11811"/>
                  </a:lnTo>
                  <a:lnTo>
                    <a:pt x="8662" y="12111"/>
                  </a:lnTo>
                  <a:lnTo>
                    <a:pt x="9101" y="12411"/>
                  </a:lnTo>
                  <a:lnTo>
                    <a:pt x="8845" y="13010"/>
                  </a:lnTo>
                  <a:lnTo>
                    <a:pt x="7492" y="13934"/>
                  </a:lnTo>
                  <a:lnTo>
                    <a:pt x="6725" y="14184"/>
                  </a:lnTo>
                  <a:lnTo>
                    <a:pt x="6213" y="14483"/>
                  </a:lnTo>
                  <a:lnTo>
                    <a:pt x="5628" y="14658"/>
                  </a:lnTo>
                  <a:lnTo>
                    <a:pt x="5482" y="15332"/>
                  </a:lnTo>
                  <a:lnTo>
                    <a:pt x="5007" y="15682"/>
                  </a:lnTo>
                  <a:lnTo>
                    <a:pt x="4495" y="15807"/>
                  </a:lnTo>
                  <a:lnTo>
                    <a:pt x="4276" y="16256"/>
                  </a:lnTo>
                  <a:lnTo>
                    <a:pt x="4093" y="16606"/>
                  </a:lnTo>
                  <a:lnTo>
                    <a:pt x="3582" y="16606"/>
                  </a:lnTo>
                  <a:lnTo>
                    <a:pt x="2887" y="16531"/>
                  </a:lnTo>
                  <a:lnTo>
                    <a:pt x="1937" y="17205"/>
                  </a:lnTo>
                  <a:lnTo>
                    <a:pt x="1462" y="17330"/>
                  </a:lnTo>
                  <a:lnTo>
                    <a:pt x="1060" y="17230"/>
                  </a:lnTo>
                  <a:lnTo>
                    <a:pt x="658" y="17230"/>
                  </a:lnTo>
                  <a:lnTo>
                    <a:pt x="292" y="17530"/>
                  </a:lnTo>
                  <a:lnTo>
                    <a:pt x="292" y="17954"/>
                  </a:lnTo>
                  <a:lnTo>
                    <a:pt x="548" y="18204"/>
                  </a:lnTo>
                  <a:lnTo>
                    <a:pt x="110" y="18329"/>
                  </a:lnTo>
                  <a:lnTo>
                    <a:pt x="110" y="19203"/>
                  </a:lnTo>
                  <a:lnTo>
                    <a:pt x="694" y="19128"/>
                  </a:lnTo>
                  <a:lnTo>
                    <a:pt x="1133" y="19403"/>
                  </a:lnTo>
                  <a:lnTo>
                    <a:pt x="0" y="20202"/>
                  </a:lnTo>
                  <a:lnTo>
                    <a:pt x="110" y="20651"/>
                  </a:lnTo>
                  <a:lnTo>
                    <a:pt x="658" y="21001"/>
                  </a:lnTo>
                  <a:lnTo>
                    <a:pt x="914" y="21375"/>
                  </a:lnTo>
                  <a:lnTo>
                    <a:pt x="1864" y="21600"/>
                  </a:lnTo>
                  <a:lnTo>
                    <a:pt x="2924" y="21475"/>
                  </a:lnTo>
                  <a:lnTo>
                    <a:pt x="4386" y="21475"/>
                  </a:lnTo>
                  <a:lnTo>
                    <a:pt x="5446" y="21275"/>
                  </a:lnTo>
                  <a:lnTo>
                    <a:pt x="6542" y="21275"/>
                  </a:lnTo>
                  <a:lnTo>
                    <a:pt x="7894" y="20351"/>
                  </a:lnTo>
                  <a:lnTo>
                    <a:pt x="8991" y="20002"/>
                  </a:lnTo>
                  <a:lnTo>
                    <a:pt x="9795" y="19627"/>
                  </a:lnTo>
                  <a:lnTo>
                    <a:pt x="10416" y="19203"/>
                  </a:lnTo>
                  <a:lnTo>
                    <a:pt x="10745" y="18479"/>
                  </a:lnTo>
                  <a:lnTo>
                    <a:pt x="12024" y="17605"/>
                  </a:lnTo>
                  <a:lnTo>
                    <a:pt x="12865" y="17330"/>
                  </a:lnTo>
                  <a:lnTo>
                    <a:pt x="13559" y="17530"/>
                  </a:lnTo>
                  <a:lnTo>
                    <a:pt x="14290" y="17779"/>
                  </a:lnTo>
                  <a:lnTo>
                    <a:pt x="15314" y="17380"/>
                  </a:lnTo>
                  <a:lnTo>
                    <a:pt x="16008" y="17080"/>
                  </a:lnTo>
                  <a:lnTo>
                    <a:pt x="16958" y="17230"/>
                  </a:lnTo>
                  <a:lnTo>
                    <a:pt x="18274" y="17305"/>
                  </a:lnTo>
                  <a:lnTo>
                    <a:pt x="19444" y="17005"/>
                  </a:lnTo>
                  <a:lnTo>
                    <a:pt x="20138" y="16531"/>
                  </a:lnTo>
                  <a:lnTo>
                    <a:pt x="20613" y="15782"/>
                  </a:lnTo>
                  <a:lnTo>
                    <a:pt x="21381" y="15632"/>
                  </a:lnTo>
                  <a:lnTo>
                    <a:pt x="21381" y="14933"/>
                  </a:lnTo>
                  <a:lnTo>
                    <a:pt x="21052" y="14733"/>
                  </a:lnTo>
                  <a:lnTo>
                    <a:pt x="20504" y="14034"/>
                  </a:lnTo>
                  <a:lnTo>
                    <a:pt x="20906" y="13335"/>
                  </a:lnTo>
                  <a:lnTo>
                    <a:pt x="20906" y="12685"/>
                  </a:lnTo>
                  <a:lnTo>
                    <a:pt x="21088" y="11637"/>
                  </a:lnTo>
                  <a:lnTo>
                    <a:pt x="21381" y="11237"/>
                  </a:lnTo>
                  <a:lnTo>
                    <a:pt x="21088" y="10463"/>
                  </a:lnTo>
                  <a:lnTo>
                    <a:pt x="20613" y="10113"/>
                  </a:lnTo>
                  <a:lnTo>
                    <a:pt x="20138" y="9814"/>
                  </a:lnTo>
                  <a:lnTo>
                    <a:pt x="19626" y="10113"/>
                  </a:lnTo>
                  <a:lnTo>
                    <a:pt x="19261" y="9789"/>
                  </a:lnTo>
                  <a:lnTo>
                    <a:pt x="19517" y="9314"/>
                  </a:lnTo>
                  <a:lnTo>
                    <a:pt x="19882" y="8515"/>
                  </a:lnTo>
                  <a:lnTo>
                    <a:pt x="20467" y="8116"/>
                  </a:lnTo>
                  <a:lnTo>
                    <a:pt x="21600" y="7666"/>
                  </a:lnTo>
                  <a:lnTo>
                    <a:pt x="21052" y="7067"/>
                  </a:lnTo>
                  <a:lnTo>
                    <a:pt x="20832" y="6767"/>
                  </a:lnTo>
                  <a:lnTo>
                    <a:pt x="20211" y="6767"/>
                  </a:lnTo>
                  <a:lnTo>
                    <a:pt x="20028" y="6218"/>
                  </a:lnTo>
                  <a:lnTo>
                    <a:pt x="19736" y="5943"/>
                  </a:lnTo>
                  <a:lnTo>
                    <a:pt x="20248" y="5718"/>
                  </a:lnTo>
                  <a:lnTo>
                    <a:pt x="20248" y="5544"/>
                  </a:lnTo>
                  <a:lnTo>
                    <a:pt x="19992" y="5544"/>
                  </a:lnTo>
                  <a:lnTo>
                    <a:pt x="19517" y="5169"/>
                  </a:lnTo>
                  <a:lnTo>
                    <a:pt x="19151" y="5144"/>
                  </a:lnTo>
                  <a:lnTo>
                    <a:pt x="19188" y="452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3" name="Freeform 118"/>
            <p:cNvSpPr/>
            <p:nvPr/>
          </p:nvSpPr>
          <p:spPr>
            <a:xfrm>
              <a:off x="11143704" y="7189263"/>
              <a:ext cx="3251408" cy="3674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5659"/>
                  </a:moveTo>
                  <a:lnTo>
                    <a:pt x="15780" y="6032"/>
                  </a:lnTo>
                  <a:lnTo>
                    <a:pt x="15780" y="6697"/>
                  </a:lnTo>
                  <a:lnTo>
                    <a:pt x="15248" y="7030"/>
                  </a:lnTo>
                  <a:lnTo>
                    <a:pt x="15248" y="7422"/>
                  </a:lnTo>
                  <a:lnTo>
                    <a:pt x="14983" y="7109"/>
                  </a:lnTo>
                  <a:lnTo>
                    <a:pt x="14983" y="6795"/>
                  </a:lnTo>
                  <a:lnTo>
                    <a:pt x="14695" y="6541"/>
                  </a:lnTo>
                  <a:lnTo>
                    <a:pt x="14430" y="6658"/>
                  </a:lnTo>
                  <a:lnTo>
                    <a:pt x="14363" y="6952"/>
                  </a:lnTo>
                  <a:lnTo>
                    <a:pt x="13655" y="7207"/>
                  </a:lnTo>
                  <a:lnTo>
                    <a:pt x="13301" y="7207"/>
                  </a:lnTo>
                  <a:lnTo>
                    <a:pt x="13190" y="7539"/>
                  </a:lnTo>
                  <a:lnTo>
                    <a:pt x="12991" y="7833"/>
                  </a:lnTo>
                  <a:lnTo>
                    <a:pt x="12504" y="7853"/>
                  </a:lnTo>
                  <a:lnTo>
                    <a:pt x="11995" y="7402"/>
                  </a:lnTo>
                  <a:lnTo>
                    <a:pt x="11951" y="6462"/>
                  </a:lnTo>
                  <a:lnTo>
                    <a:pt x="12017" y="5894"/>
                  </a:lnTo>
                  <a:lnTo>
                    <a:pt x="12017" y="5346"/>
                  </a:lnTo>
                  <a:lnTo>
                    <a:pt x="12084" y="4896"/>
                  </a:lnTo>
                  <a:lnTo>
                    <a:pt x="12084" y="4406"/>
                  </a:lnTo>
                  <a:lnTo>
                    <a:pt x="11707" y="4269"/>
                  </a:lnTo>
                  <a:lnTo>
                    <a:pt x="11442" y="4171"/>
                  </a:lnTo>
                  <a:lnTo>
                    <a:pt x="11420" y="3975"/>
                  </a:lnTo>
                  <a:lnTo>
                    <a:pt x="11287" y="3701"/>
                  </a:lnTo>
                  <a:lnTo>
                    <a:pt x="11021" y="3505"/>
                  </a:lnTo>
                  <a:lnTo>
                    <a:pt x="11021" y="3231"/>
                  </a:lnTo>
                  <a:lnTo>
                    <a:pt x="11220" y="3094"/>
                  </a:lnTo>
                  <a:lnTo>
                    <a:pt x="11243" y="2722"/>
                  </a:lnTo>
                  <a:lnTo>
                    <a:pt x="11021" y="2526"/>
                  </a:lnTo>
                  <a:lnTo>
                    <a:pt x="10711" y="2526"/>
                  </a:lnTo>
                  <a:lnTo>
                    <a:pt x="10380" y="2389"/>
                  </a:lnTo>
                  <a:lnTo>
                    <a:pt x="10380" y="2135"/>
                  </a:lnTo>
                  <a:lnTo>
                    <a:pt x="10512" y="1978"/>
                  </a:lnTo>
                  <a:lnTo>
                    <a:pt x="10357" y="1880"/>
                  </a:lnTo>
                  <a:lnTo>
                    <a:pt x="10247" y="1449"/>
                  </a:lnTo>
                  <a:lnTo>
                    <a:pt x="9959" y="1018"/>
                  </a:lnTo>
                  <a:lnTo>
                    <a:pt x="9649" y="822"/>
                  </a:lnTo>
                  <a:lnTo>
                    <a:pt x="9295" y="940"/>
                  </a:lnTo>
                  <a:lnTo>
                    <a:pt x="8941" y="940"/>
                  </a:lnTo>
                  <a:lnTo>
                    <a:pt x="8941" y="568"/>
                  </a:lnTo>
                  <a:lnTo>
                    <a:pt x="9229" y="509"/>
                  </a:lnTo>
                  <a:lnTo>
                    <a:pt x="9229" y="255"/>
                  </a:lnTo>
                  <a:lnTo>
                    <a:pt x="8941" y="0"/>
                  </a:lnTo>
                  <a:lnTo>
                    <a:pt x="8808" y="196"/>
                  </a:lnTo>
                  <a:lnTo>
                    <a:pt x="8653" y="352"/>
                  </a:lnTo>
                  <a:lnTo>
                    <a:pt x="8388" y="313"/>
                  </a:lnTo>
                  <a:lnTo>
                    <a:pt x="8100" y="568"/>
                  </a:lnTo>
                  <a:lnTo>
                    <a:pt x="7812" y="646"/>
                  </a:lnTo>
                  <a:lnTo>
                    <a:pt x="7657" y="979"/>
                  </a:lnTo>
                  <a:lnTo>
                    <a:pt x="7657" y="1351"/>
                  </a:lnTo>
                  <a:lnTo>
                    <a:pt x="7768" y="1723"/>
                  </a:lnTo>
                  <a:lnTo>
                    <a:pt x="7680" y="2037"/>
                  </a:lnTo>
                  <a:lnTo>
                    <a:pt x="7680" y="2291"/>
                  </a:lnTo>
                  <a:lnTo>
                    <a:pt x="8034" y="2644"/>
                  </a:lnTo>
                  <a:lnTo>
                    <a:pt x="8255" y="2840"/>
                  </a:lnTo>
                  <a:lnTo>
                    <a:pt x="8166" y="3133"/>
                  </a:lnTo>
                  <a:lnTo>
                    <a:pt x="8011" y="3349"/>
                  </a:lnTo>
                  <a:lnTo>
                    <a:pt x="8299" y="3584"/>
                  </a:lnTo>
                  <a:lnTo>
                    <a:pt x="8034" y="3819"/>
                  </a:lnTo>
                  <a:lnTo>
                    <a:pt x="7834" y="3956"/>
                  </a:lnTo>
                  <a:lnTo>
                    <a:pt x="7834" y="4445"/>
                  </a:lnTo>
                  <a:lnTo>
                    <a:pt x="7613" y="4582"/>
                  </a:lnTo>
                  <a:lnTo>
                    <a:pt x="7525" y="4915"/>
                  </a:lnTo>
                  <a:lnTo>
                    <a:pt x="7126" y="5033"/>
                  </a:lnTo>
                  <a:lnTo>
                    <a:pt x="7237" y="5483"/>
                  </a:lnTo>
                  <a:lnTo>
                    <a:pt x="7060" y="5640"/>
                  </a:lnTo>
                  <a:lnTo>
                    <a:pt x="7016" y="6051"/>
                  </a:lnTo>
                  <a:lnTo>
                    <a:pt x="7104" y="6423"/>
                  </a:lnTo>
                  <a:lnTo>
                    <a:pt x="7325" y="6521"/>
                  </a:lnTo>
                  <a:lnTo>
                    <a:pt x="7680" y="6854"/>
                  </a:lnTo>
                  <a:lnTo>
                    <a:pt x="7834" y="6717"/>
                  </a:lnTo>
                  <a:lnTo>
                    <a:pt x="8166" y="6834"/>
                  </a:lnTo>
                  <a:lnTo>
                    <a:pt x="8166" y="7167"/>
                  </a:lnTo>
                  <a:lnTo>
                    <a:pt x="8299" y="7461"/>
                  </a:lnTo>
                  <a:lnTo>
                    <a:pt x="8078" y="7422"/>
                  </a:lnTo>
                  <a:lnTo>
                    <a:pt x="7901" y="7677"/>
                  </a:lnTo>
                  <a:lnTo>
                    <a:pt x="7768" y="7892"/>
                  </a:lnTo>
                  <a:lnTo>
                    <a:pt x="7834" y="8088"/>
                  </a:lnTo>
                  <a:lnTo>
                    <a:pt x="8189" y="8088"/>
                  </a:lnTo>
                  <a:lnTo>
                    <a:pt x="8366" y="8362"/>
                  </a:lnTo>
                  <a:lnTo>
                    <a:pt x="8454" y="8656"/>
                  </a:lnTo>
                  <a:lnTo>
                    <a:pt x="8255" y="8832"/>
                  </a:lnTo>
                  <a:lnTo>
                    <a:pt x="8078" y="9106"/>
                  </a:lnTo>
                  <a:lnTo>
                    <a:pt x="8078" y="9361"/>
                  </a:lnTo>
                  <a:lnTo>
                    <a:pt x="7967" y="9556"/>
                  </a:lnTo>
                  <a:lnTo>
                    <a:pt x="7657" y="9556"/>
                  </a:lnTo>
                  <a:lnTo>
                    <a:pt x="7392" y="9341"/>
                  </a:lnTo>
                  <a:lnTo>
                    <a:pt x="7016" y="9341"/>
                  </a:lnTo>
                  <a:lnTo>
                    <a:pt x="6883" y="9106"/>
                  </a:lnTo>
                  <a:lnTo>
                    <a:pt x="6551" y="8989"/>
                  </a:lnTo>
                  <a:lnTo>
                    <a:pt x="6462" y="8793"/>
                  </a:lnTo>
                  <a:lnTo>
                    <a:pt x="6197" y="8734"/>
                  </a:lnTo>
                  <a:lnTo>
                    <a:pt x="5820" y="8930"/>
                  </a:lnTo>
                  <a:lnTo>
                    <a:pt x="5710" y="9302"/>
                  </a:lnTo>
                  <a:lnTo>
                    <a:pt x="5909" y="9713"/>
                  </a:lnTo>
                  <a:lnTo>
                    <a:pt x="5621" y="10085"/>
                  </a:lnTo>
                  <a:lnTo>
                    <a:pt x="5179" y="10496"/>
                  </a:lnTo>
                  <a:lnTo>
                    <a:pt x="4847" y="10908"/>
                  </a:lnTo>
                  <a:lnTo>
                    <a:pt x="4714" y="11299"/>
                  </a:lnTo>
                  <a:lnTo>
                    <a:pt x="4559" y="11671"/>
                  </a:lnTo>
                  <a:lnTo>
                    <a:pt x="4847" y="11926"/>
                  </a:lnTo>
                  <a:lnTo>
                    <a:pt x="4559" y="12102"/>
                  </a:lnTo>
                  <a:lnTo>
                    <a:pt x="4139" y="11867"/>
                  </a:lnTo>
                  <a:lnTo>
                    <a:pt x="3939" y="11417"/>
                  </a:lnTo>
                  <a:lnTo>
                    <a:pt x="3585" y="11104"/>
                  </a:lnTo>
                  <a:lnTo>
                    <a:pt x="3275" y="11280"/>
                  </a:lnTo>
                  <a:lnTo>
                    <a:pt x="3120" y="11671"/>
                  </a:lnTo>
                  <a:lnTo>
                    <a:pt x="2589" y="11848"/>
                  </a:lnTo>
                  <a:lnTo>
                    <a:pt x="2147" y="11789"/>
                  </a:lnTo>
                  <a:lnTo>
                    <a:pt x="1704" y="11867"/>
                  </a:lnTo>
                  <a:lnTo>
                    <a:pt x="1704" y="12435"/>
                  </a:lnTo>
                  <a:lnTo>
                    <a:pt x="1439" y="12670"/>
                  </a:lnTo>
                  <a:lnTo>
                    <a:pt x="1439" y="13218"/>
                  </a:lnTo>
                  <a:lnTo>
                    <a:pt x="1726" y="13473"/>
                  </a:lnTo>
                  <a:lnTo>
                    <a:pt x="1948" y="13904"/>
                  </a:lnTo>
                  <a:lnTo>
                    <a:pt x="1948" y="14158"/>
                  </a:lnTo>
                  <a:lnTo>
                    <a:pt x="1638" y="14296"/>
                  </a:lnTo>
                  <a:lnTo>
                    <a:pt x="1483" y="14628"/>
                  </a:lnTo>
                  <a:lnTo>
                    <a:pt x="1151" y="14628"/>
                  </a:lnTo>
                  <a:lnTo>
                    <a:pt x="1062" y="15001"/>
                  </a:lnTo>
                  <a:lnTo>
                    <a:pt x="930" y="15314"/>
                  </a:lnTo>
                  <a:lnTo>
                    <a:pt x="1151" y="15608"/>
                  </a:lnTo>
                  <a:lnTo>
                    <a:pt x="1151" y="15921"/>
                  </a:lnTo>
                  <a:lnTo>
                    <a:pt x="996" y="16038"/>
                  </a:lnTo>
                  <a:lnTo>
                    <a:pt x="996" y="16469"/>
                  </a:lnTo>
                  <a:lnTo>
                    <a:pt x="1084" y="16724"/>
                  </a:lnTo>
                  <a:lnTo>
                    <a:pt x="930" y="16939"/>
                  </a:lnTo>
                  <a:lnTo>
                    <a:pt x="996" y="17253"/>
                  </a:lnTo>
                  <a:lnTo>
                    <a:pt x="354" y="17292"/>
                  </a:lnTo>
                  <a:lnTo>
                    <a:pt x="354" y="17507"/>
                  </a:lnTo>
                  <a:lnTo>
                    <a:pt x="89" y="17488"/>
                  </a:lnTo>
                  <a:lnTo>
                    <a:pt x="0" y="17723"/>
                  </a:lnTo>
                  <a:lnTo>
                    <a:pt x="420" y="17938"/>
                  </a:lnTo>
                  <a:lnTo>
                    <a:pt x="1018" y="18486"/>
                  </a:lnTo>
                  <a:lnTo>
                    <a:pt x="1306" y="18623"/>
                  </a:lnTo>
                  <a:lnTo>
                    <a:pt x="1704" y="18623"/>
                  </a:lnTo>
                  <a:lnTo>
                    <a:pt x="2014" y="18858"/>
                  </a:lnTo>
                  <a:lnTo>
                    <a:pt x="2501" y="18917"/>
                  </a:lnTo>
                  <a:lnTo>
                    <a:pt x="2899" y="19250"/>
                  </a:lnTo>
                  <a:lnTo>
                    <a:pt x="3187" y="19368"/>
                  </a:lnTo>
                  <a:lnTo>
                    <a:pt x="3630" y="19368"/>
                  </a:lnTo>
                  <a:lnTo>
                    <a:pt x="3829" y="19191"/>
                  </a:lnTo>
                  <a:lnTo>
                    <a:pt x="4249" y="19544"/>
                  </a:lnTo>
                  <a:lnTo>
                    <a:pt x="5134" y="18741"/>
                  </a:lnTo>
                  <a:lnTo>
                    <a:pt x="5466" y="18937"/>
                  </a:lnTo>
                  <a:lnTo>
                    <a:pt x="5356" y="19172"/>
                  </a:lnTo>
                  <a:lnTo>
                    <a:pt x="5776" y="19348"/>
                  </a:lnTo>
                  <a:lnTo>
                    <a:pt x="6020" y="19544"/>
                  </a:lnTo>
                  <a:lnTo>
                    <a:pt x="6551" y="19681"/>
                  </a:lnTo>
                  <a:lnTo>
                    <a:pt x="6772" y="19877"/>
                  </a:lnTo>
                  <a:lnTo>
                    <a:pt x="7060" y="20014"/>
                  </a:lnTo>
                  <a:lnTo>
                    <a:pt x="7370" y="20288"/>
                  </a:lnTo>
                  <a:lnTo>
                    <a:pt x="8078" y="20170"/>
                  </a:lnTo>
                  <a:lnTo>
                    <a:pt x="8653" y="20660"/>
                  </a:lnTo>
                  <a:lnTo>
                    <a:pt x="8963" y="20660"/>
                  </a:lnTo>
                  <a:lnTo>
                    <a:pt x="8963" y="20915"/>
                  </a:lnTo>
                  <a:lnTo>
                    <a:pt x="9229" y="21248"/>
                  </a:lnTo>
                  <a:lnTo>
                    <a:pt x="9826" y="21248"/>
                  </a:lnTo>
                  <a:lnTo>
                    <a:pt x="9937" y="21600"/>
                  </a:lnTo>
                  <a:lnTo>
                    <a:pt x="10424" y="21365"/>
                  </a:lnTo>
                  <a:lnTo>
                    <a:pt x="10778" y="21365"/>
                  </a:lnTo>
                  <a:lnTo>
                    <a:pt x="10778" y="20797"/>
                  </a:lnTo>
                  <a:lnTo>
                    <a:pt x="11287" y="20366"/>
                  </a:lnTo>
                  <a:lnTo>
                    <a:pt x="11862" y="19740"/>
                  </a:lnTo>
                  <a:lnTo>
                    <a:pt x="12150" y="19074"/>
                  </a:lnTo>
                  <a:lnTo>
                    <a:pt x="12902" y="18428"/>
                  </a:lnTo>
                  <a:lnTo>
                    <a:pt x="13766" y="17488"/>
                  </a:lnTo>
                  <a:lnTo>
                    <a:pt x="13898" y="16156"/>
                  </a:lnTo>
                  <a:lnTo>
                    <a:pt x="14208" y="15236"/>
                  </a:lnTo>
                  <a:lnTo>
                    <a:pt x="13721" y="15118"/>
                  </a:lnTo>
                  <a:lnTo>
                    <a:pt x="13279" y="13238"/>
                  </a:lnTo>
                  <a:lnTo>
                    <a:pt x="13434" y="12984"/>
                  </a:lnTo>
                  <a:lnTo>
                    <a:pt x="13655" y="12788"/>
                  </a:lnTo>
                  <a:lnTo>
                    <a:pt x="13301" y="12553"/>
                  </a:lnTo>
                  <a:lnTo>
                    <a:pt x="12947" y="12435"/>
                  </a:lnTo>
                  <a:lnTo>
                    <a:pt x="12836" y="11926"/>
                  </a:lnTo>
                  <a:lnTo>
                    <a:pt x="13500" y="11495"/>
                  </a:lnTo>
                  <a:lnTo>
                    <a:pt x="13832" y="11495"/>
                  </a:lnTo>
                  <a:lnTo>
                    <a:pt x="13832" y="11104"/>
                  </a:lnTo>
                  <a:lnTo>
                    <a:pt x="14142" y="10986"/>
                  </a:lnTo>
                  <a:lnTo>
                    <a:pt x="14629" y="11143"/>
                  </a:lnTo>
                  <a:lnTo>
                    <a:pt x="15116" y="10966"/>
                  </a:lnTo>
                  <a:lnTo>
                    <a:pt x="15116" y="10594"/>
                  </a:lnTo>
                  <a:lnTo>
                    <a:pt x="15425" y="10399"/>
                  </a:lnTo>
                  <a:lnTo>
                    <a:pt x="15625" y="10555"/>
                  </a:lnTo>
                  <a:lnTo>
                    <a:pt x="16178" y="10555"/>
                  </a:lnTo>
                  <a:lnTo>
                    <a:pt x="16488" y="10359"/>
                  </a:lnTo>
                  <a:lnTo>
                    <a:pt x="16687" y="10536"/>
                  </a:lnTo>
                  <a:lnTo>
                    <a:pt x="17373" y="10653"/>
                  </a:lnTo>
                  <a:lnTo>
                    <a:pt x="17616" y="10418"/>
                  </a:lnTo>
                  <a:lnTo>
                    <a:pt x="17904" y="10555"/>
                  </a:lnTo>
                  <a:lnTo>
                    <a:pt x="18325" y="10183"/>
                  </a:lnTo>
                  <a:lnTo>
                    <a:pt x="18679" y="10183"/>
                  </a:lnTo>
                  <a:lnTo>
                    <a:pt x="18679" y="9419"/>
                  </a:lnTo>
                  <a:lnTo>
                    <a:pt x="19077" y="9243"/>
                  </a:lnTo>
                  <a:lnTo>
                    <a:pt x="19298" y="8832"/>
                  </a:lnTo>
                  <a:lnTo>
                    <a:pt x="19719" y="8910"/>
                  </a:lnTo>
                  <a:lnTo>
                    <a:pt x="19896" y="9086"/>
                  </a:lnTo>
                  <a:lnTo>
                    <a:pt x="19431" y="9459"/>
                  </a:lnTo>
                  <a:lnTo>
                    <a:pt x="19807" y="9478"/>
                  </a:lnTo>
                  <a:lnTo>
                    <a:pt x="20139" y="9341"/>
                  </a:lnTo>
                  <a:lnTo>
                    <a:pt x="20604" y="9459"/>
                  </a:lnTo>
                  <a:lnTo>
                    <a:pt x="20803" y="9106"/>
                  </a:lnTo>
                  <a:lnTo>
                    <a:pt x="21157" y="8930"/>
                  </a:lnTo>
                  <a:lnTo>
                    <a:pt x="21224" y="8577"/>
                  </a:lnTo>
                  <a:lnTo>
                    <a:pt x="21069" y="8421"/>
                  </a:lnTo>
                  <a:lnTo>
                    <a:pt x="21069" y="8205"/>
                  </a:lnTo>
                  <a:lnTo>
                    <a:pt x="20737" y="8303"/>
                  </a:lnTo>
                  <a:lnTo>
                    <a:pt x="20095" y="7774"/>
                  </a:lnTo>
                  <a:lnTo>
                    <a:pt x="20294" y="7363"/>
                  </a:lnTo>
                  <a:lnTo>
                    <a:pt x="20095" y="7207"/>
                  </a:lnTo>
                  <a:lnTo>
                    <a:pt x="20250" y="6893"/>
                  </a:lnTo>
                  <a:lnTo>
                    <a:pt x="20095" y="6737"/>
                  </a:lnTo>
                  <a:lnTo>
                    <a:pt x="20449" y="6423"/>
                  </a:lnTo>
                  <a:lnTo>
                    <a:pt x="20803" y="6423"/>
                  </a:lnTo>
                  <a:lnTo>
                    <a:pt x="21002" y="6639"/>
                  </a:lnTo>
                  <a:lnTo>
                    <a:pt x="21290" y="6639"/>
                  </a:lnTo>
                  <a:lnTo>
                    <a:pt x="21556" y="6462"/>
                  </a:lnTo>
                  <a:lnTo>
                    <a:pt x="21600" y="6227"/>
                  </a:lnTo>
                  <a:lnTo>
                    <a:pt x="21002" y="5699"/>
                  </a:lnTo>
                  <a:lnTo>
                    <a:pt x="20848" y="5268"/>
                  </a:lnTo>
                  <a:lnTo>
                    <a:pt x="20560" y="5229"/>
                  </a:lnTo>
                  <a:lnTo>
                    <a:pt x="20560" y="4974"/>
                  </a:lnTo>
                  <a:lnTo>
                    <a:pt x="20250" y="4700"/>
                  </a:lnTo>
                  <a:lnTo>
                    <a:pt x="20029" y="4484"/>
                  </a:lnTo>
                  <a:lnTo>
                    <a:pt x="19675" y="4484"/>
                  </a:lnTo>
                  <a:lnTo>
                    <a:pt x="19675" y="4778"/>
                  </a:lnTo>
                  <a:lnTo>
                    <a:pt x="19387" y="5033"/>
                  </a:lnTo>
                  <a:lnTo>
                    <a:pt x="18900" y="4974"/>
                  </a:lnTo>
                  <a:lnTo>
                    <a:pt x="18900" y="4719"/>
                  </a:lnTo>
                  <a:lnTo>
                    <a:pt x="18723" y="4543"/>
                  </a:lnTo>
                  <a:lnTo>
                    <a:pt x="18723" y="4210"/>
                  </a:lnTo>
                  <a:lnTo>
                    <a:pt x="18302" y="4171"/>
                  </a:lnTo>
                  <a:lnTo>
                    <a:pt x="17816" y="3975"/>
                  </a:lnTo>
                  <a:lnTo>
                    <a:pt x="17373" y="4015"/>
                  </a:lnTo>
                  <a:lnTo>
                    <a:pt x="16908" y="3956"/>
                  </a:lnTo>
                  <a:lnTo>
                    <a:pt x="16665" y="4230"/>
                  </a:lnTo>
                  <a:lnTo>
                    <a:pt x="16532" y="4602"/>
                  </a:lnTo>
                  <a:lnTo>
                    <a:pt x="16244" y="4857"/>
                  </a:lnTo>
                  <a:lnTo>
                    <a:pt x="16377" y="5229"/>
                  </a:lnTo>
                  <a:lnTo>
                    <a:pt x="16200" y="5659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" name="Freeform 120"/>
            <p:cNvSpPr/>
            <p:nvPr/>
          </p:nvSpPr>
          <p:spPr>
            <a:xfrm>
              <a:off x="6516138" y="8242337"/>
              <a:ext cx="1649025" cy="13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" y="6726"/>
                  </a:moveTo>
                  <a:lnTo>
                    <a:pt x="2313" y="6945"/>
                  </a:lnTo>
                  <a:lnTo>
                    <a:pt x="2880" y="6289"/>
                  </a:lnTo>
                  <a:lnTo>
                    <a:pt x="3360" y="6562"/>
                  </a:lnTo>
                  <a:lnTo>
                    <a:pt x="4407" y="6015"/>
                  </a:lnTo>
                  <a:lnTo>
                    <a:pt x="4407" y="5031"/>
                  </a:lnTo>
                  <a:lnTo>
                    <a:pt x="4189" y="4320"/>
                  </a:lnTo>
                  <a:lnTo>
                    <a:pt x="4451" y="3390"/>
                  </a:lnTo>
                  <a:lnTo>
                    <a:pt x="5018" y="3937"/>
                  </a:lnTo>
                  <a:lnTo>
                    <a:pt x="5935" y="3937"/>
                  </a:lnTo>
                  <a:lnTo>
                    <a:pt x="6633" y="3664"/>
                  </a:lnTo>
                  <a:lnTo>
                    <a:pt x="6633" y="2953"/>
                  </a:lnTo>
                  <a:lnTo>
                    <a:pt x="6938" y="2570"/>
                  </a:lnTo>
                  <a:lnTo>
                    <a:pt x="8073" y="2953"/>
                  </a:lnTo>
                  <a:lnTo>
                    <a:pt x="8596" y="2351"/>
                  </a:lnTo>
                  <a:lnTo>
                    <a:pt x="9862" y="2351"/>
                  </a:lnTo>
                  <a:lnTo>
                    <a:pt x="10167" y="1914"/>
                  </a:lnTo>
                  <a:lnTo>
                    <a:pt x="10865" y="1641"/>
                  </a:lnTo>
                  <a:lnTo>
                    <a:pt x="11564" y="1312"/>
                  </a:lnTo>
                  <a:lnTo>
                    <a:pt x="11869" y="875"/>
                  </a:lnTo>
                  <a:lnTo>
                    <a:pt x="11869" y="0"/>
                  </a:lnTo>
                  <a:lnTo>
                    <a:pt x="12305" y="0"/>
                  </a:lnTo>
                  <a:lnTo>
                    <a:pt x="12873" y="602"/>
                  </a:lnTo>
                  <a:lnTo>
                    <a:pt x="13396" y="875"/>
                  </a:lnTo>
                  <a:lnTo>
                    <a:pt x="13964" y="1641"/>
                  </a:lnTo>
                  <a:lnTo>
                    <a:pt x="14618" y="1641"/>
                  </a:lnTo>
                  <a:lnTo>
                    <a:pt x="15447" y="1914"/>
                  </a:lnTo>
                  <a:lnTo>
                    <a:pt x="16145" y="2734"/>
                  </a:lnTo>
                  <a:lnTo>
                    <a:pt x="16582" y="3828"/>
                  </a:lnTo>
                  <a:lnTo>
                    <a:pt x="17149" y="4976"/>
                  </a:lnTo>
                  <a:lnTo>
                    <a:pt x="17149" y="5906"/>
                  </a:lnTo>
                  <a:lnTo>
                    <a:pt x="18022" y="6070"/>
                  </a:lnTo>
                  <a:lnTo>
                    <a:pt x="18022" y="6999"/>
                  </a:lnTo>
                  <a:lnTo>
                    <a:pt x="18415" y="7601"/>
                  </a:lnTo>
                  <a:lnTo>
                    <a:pt x="19156" y="7820"/>
                  </a:lnTo>
                  <a:lnTo>
                    <a:pt x="19549" y="8367"/>
                  </a:lnTo>
                  <a:lnTo>
                    <a:pt x="20291" y="8367"/>
                  </a:lnTo>
                  <a:lnTo>
                    <a:pt x="20902" y="8913"/>
                  </a:lnTo>
                  <a:lnTo>
                    <a:pt x="21600" y="8913"/>
                  </a:lnTo>
                  <a:lnTo>
                    <a:pt x="21207" y="9624"/>
                  </a:lnTo>
                  <a:lnTo>
                    <a:pt x="20509" y="10499"/>
                  </a:lnTo>
                  <a:lnTo>
                    <a:pt x="19680" y="10991"/>
                  </a:lnTo>
                  <a:lnTo>
                    <a:pt x="18676" y="10991"/>
                  </a:lnTo>
                  <a:lnTo>
                    <a:pt x="18022" y="10773"/>
                  </a:lnTo>
                  <a:lnTo>
                    <a:pt x="17280" y="10281"/>
                  </a:lnTo>
                  <a:lnTo>
                    <a:pt x="16844" y="10773"/>
                  </a:lnTo>
                  <a:lnTo>
                    <a:pt x="16145" y="10773"/>
                  </a:lnTo>
                  <a:lnTo>
                    <a:pt x="15622" y="10390"/>
                  </a:lnTo>
                  <a:lnTo>
                    <a:pt x="15098" y="10062"/>
                  </a:lnTo>
                  <a:lnTo>
                    <a:pt x="14400" y="9788"/>
                  </a:lnTo>
                  <a:lnTo>
                    <a:pt x="13833" y="9570"/>
                  </a:lnTo>
                  <a:lnTo>
                    <a:pt x="13833" y="8913"/>
                  </a:lnTo>
                  <a:lnTo>
                    <a:pt x="14225" y="8367"/>
                  </a:lnTo>
                  <a:lnTo>
                    <a:pt x="13571" y="7601"/>
                  </a:lnTo>
                  <a:lnTo>
                    <a:pt x="12960" y="8148"/>
                  </a:lnTo>
                  <a:lnTo>
                    <a:pt x="12567" y="8913"/>
                  </a:lnTo>
                  <a:lnTo>
                    <a:pt x="12087" y="9570"/>
                  </a:lnTo>
                  <a:lnTo>
                    <a:pt x="12000" y="10390"/>
                  </a:lnTo>
                  <a:lnTo>
                    <a:pt x="12262" y="11484"/>
                  </a:lnTo>
                  <a:lnTo>
                    <a:pt x="11607" y="11866"/>
                  </a:lnTo>
                  <a:lnTo>
                    <a:pt x="11607" y="12413"/>
                  </a:lnTo>
                  <a:lnTo>
                    <a:pt x="12175" y="12851"/>
                  </a:lnTo>
                  <a:lnTo>
                    <a:pt x="12567" y="13288"/>
                  </a:lnTo>
                  <a:lnTo>
                    <a:pt x="12742" y="13944"/>
                  </a:lnTo>
                  <a:lnTo>
                    <a:pt x="13396" y="14327"/>
                  </a:lnTo>
                  <a:lnTo>
                    <a:pt x="13396" y="15038"/>
                  </a:lnTo>
                  <a:lnTo>
                    <a:pt x="13091" y="15475"/>
                  </a:lnTo>
                  <a:lnTo>
                    <a:pt x="12305" y="15639"/>
                  </a:lnTo>
                  <a:lnTo>
                    <a:pt x="11258" y="16952"/>
                  </a:lnTo>
                  <a:lnTo>
                    <a:pt x="11258" y="17936"/>
                  </a:lnTo>
                  <a:lnTo>
                    <a:pt x="11040" y="18483"/>
                  </a:lnTo>
                  <a:lnTo>
                    <a:pt x="10604" y="19030"/>
                  </a:lnTo>
                  <a:lnTo>
                    <a:pt x="10298" y="19139"/>
                  </a:lnTo>
                  <a:lnTo>
                    <a:pt x="10298" y="19850"/>
                  </a:lnTo>
                  <a:lnTo>
                    <a:pt x="9862" y="20397"/>
                  </a:lnTo>
                  <a:lnTo>
                    <a:pt x="9600" y="20944"/>
                  </a:lnTo>
                  <a:lnTo>
                    <a:pt x="9600" y="21600"/>
                  </a:lnTo>
                  <a:lnTo>
                    <a:pt x="8815" y="21600"/>
                  </a:lnTo>
                  <a:lnTo>
                    <a:pt x="8465" y="20616"/>
                  </a:lnTo>
                  <a:lnTo>
                    <a:pt x="7375" y="20616"/>
                  </a:lnTo>
                  <a:lnTo>
                    <a:pt x="6545" y="20014"/>
                  </a:lnTo>
                  <a:lnTo>
                    <a:pt x="5585" y="19905"/>
                  </a:lnTo>
                  <a:lnTo>
                    <a:pt x="5455" y="18319"/>
                  </a:lnTo>
                  <a:lnTo>
                    <a:pt x="3840" y="17061"/>
                  </a:lnTo>
                  <a:lnTo>
                    <a:pt x="3927" y="16022"/>
                  </a:lnTo>
                  <a:lnTo>
                    <a:pt x="3360" y="15913"/>
                  </a:lnTo>
                  <a:lnTo>
                    <a:pt x="3142" y="15202"/>
                  </a:lnTo>
                  <a:lnTo>
                    <a:pt x="2356" y="15202"/>
                  </a:lnTo>
                  <a:lnTo>
                    <a:pt x="1920" y="14655"/>
                  </a:lnTo>
                  <a:lnTo>
                    <a:pt x="1222" y="14491"/>
                  </a:lnTo>
                  <a:lnTo>
                    <a:pt x="1222" y="13288"/>
                  </a:lnTo>
                  <a:lnTo>
                    <a:pt x="698" y="13069"/>
                  </a:lnTo>
                  <a:lnTo>
                    <a:pt x="0" y="11812"/>
                  </a:lnTo>
                  <a:lnTo>
                    <a:pt x="524" y="10663"/>
                  </a:lnTo>
                  <a:lnTo>
                    <a:pt x="1047" y="10116"/>
                  </a:lnTo>
                  <a:lnTo>
                    <a:pt x="785" y="9242"/>
                  </a:lnTo>
                  <a:lnTo>
                    <a:pt x="1135" y="8749"/>
                  </a:lnTo>
                  <a:lnTo>
                    <a:pt x="960" y="7656"/>
                  </a:lnTo>
                  <a:lnTo>
                    <a:pt x="1745" y="6726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5" name="Freeform 121"/>
            <p:cNvSpPr/>
            <p:nvPr/>
          </p:nvSpPr>
          <p:spPr>
            <a:xfrm>
              <a:off x="5406797" y="7239588"/>
              <a:ext cx="1449143" cy="167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83" y="18214"/>
                  </a:moveTo>
                  <a:lnTo>
                    <a:pt x="1738" y="18214"/>
                  </a:lnTo>
                  <a:lnTo>
                    <a:pt x="695" y="17529"/>
                  </a:lnTo>
                  <a:lnTo>
                    <a:pt x="0" y="16800"/>
                  </a:lnTo>
                  <a:lnTo>
                    <a:pt x="695" y="16157"/>
                  </a:lnTo>
                  <a:lnTo>
                    <a:pt x="1043" y="15857"/>
                  </a:lnTo>
                  <a:lnTo>
                    <a:pt x="1043" y="15086"/>
                  </a:lnTo>
                  <a:lnTo>
                    <a:pt x="1390" y="14529"/>
                  </a:lnTo>
                  <a:lnTo>
                    <a:pt x="1688" y="14786"/>
                  </a:lnTo>
                  <a:lnTo>
                    <a:pt x="2632" y="14786"/>
                  </a:lnTo>
                  <a:lnTo>
                    <a:pt x="3426" y="14486"/>
                  </a:lnTo>
                  <a:lnTo>
                    <a:pt x="3625" y="13671"/>
                  </a:lnTo>
                  <a:lnTo>
                    <a:pt x="4121" y="12986"/>
                  </a:lnTo>
                  <a:lnTo>
                    <a:pt x="4767" y="12986"/>
                  </a:lnTo>
                  <a:lnTo>
                    <a:pt x="5363" y="13714"/>
                  </a:lnTo>
                  <a:lnTo>
                    <a:pt x="6207" y="12986"/>
                  </a:lnTo>
                  <a:lnTo>
                    <a:pt x="5859" y="12600"/>
                  </a:lnTo>
                  <a:lnTo>
                    <a:pt x="5810" y="12214"/>
                  </a:lnTo>
                  <a:lnTo>
                    <a:pt x="6654" y="11743"/>
                  </a:lnTo>
                  <a:lnTo>
                    <a:pt x="7548" y="11871"/>
                  </a:lnTo>
                  <a:lnTo>
                    <a:pt x="8094" y="11486"/>
                  </a:lnTo>
                  <a:lnTo>
                    <a:pt x="8690" y="10929"/>
                  </a:lnTo>
                  <a:lnTo>
                    <a:pt x="8193" y="10500"/>
                  </a:lnTo>
                  <a:lnTo>
                    <a:pt x="8193" y="10157"/>
                  </a:lnTo>
                  <a:lnTo>
                    <a:pt x="8690" y="9729"/>
                  </a:lnTo>
                  <a:lnTo>
                    <a:pt x="8988" y="8786"/>
                  </a:lnTo>
                  <a:lnTo>
                    <a:pt x="8392" y="7971"/>
                  </a:lnTo>
                  <a:lnTo>
                    <a:pt x="8392" y="6943"/>
                  </a:lnTo>
                  <a:lnTo>
                    <a:pt x="9186" y="6300"/>
                  </a:lnTo>
                  <a:lnTo>
                    <a:pt x="9981" y="6300"/>
                  </a:lnTo>
                  <a:lnTo>
                    <a:pt x="10626" y="5743"/>
                  </a:lnTo>
                  <a:lnTo>
                    <a:pt x="11371" y="4800"/>
                  </a:lnTo>
                  <a:lnTo>
                    <a:pt x="12364" y="4071"/>
                  </a:lnTo>
                  <a:lnTo>
                    <a:pt x="12861" y="2957"/>
                  </a:lnTo>
                  <a:lnTo>
                    <a:pt x="12861" y="2057"/>
                  </a:lnTo>
                  <a:lnTo>
                    <a:pt x="13903" y="1629"/>
                  </a:lnTo>
                  <a:lnTo>
                    <a:pt x="13903" y="986"/>
                  </a:lnTo>
                  <a:lnTo>
                    <a:pt x="14102" y="386"/>
                  </a:lnTo>
                  <a:lnTo>
                    <a:pt x="14549" y="0"/>
                  </a:lnTo>
                  <a:lnTo>
                    <a:pt x="15244" y="386"/>
                  </a:lnTo>
                  <a:lnTo>
                    <a:pt x="15244" y="943"/>
                  </a:lnTo>
                  <a:lnTo>
                    <a:pt x="15592" y="1243"/>
                  </a:lnTo>
                  <a:lnTo>
                    <a:pt x="16039" y="1500"/>
                  </a:lnTo>
                  <a:lnTo>
                    <a:pt x="16684" y="2057"/>
                  </a:lnTo>
                  <a:lnTo>
                    <a:pt x="17777" y="3086"/>
                  </a:lnTo>
                  <a:lnTo>
                    <a:pt x="18521" y="4200"/>
                  </a:lnTo>
                  <a:lnTo>
                    <a:pt x="19068" y="4671"/>
                  </a:lnTo>
                  <a:lnTo>
                    <a:pt x="19068" y="5829"/>
                  </a:lnTo>
                  <a:lnTo>
                    <a:pt x="18571" y="6386"/>
                  </a:lnTo>
                  <a:lnTo>
                    <a:pt x="18869" y="7671"/>
                  </a:lnTo>
                  <a:lnTo>
                    <a:pt x="18571" y="8657"/>
                  </a:lnTo>
                  <a:lnTo>
                    <a:pt x="19167" y="9257"/>
                  </a:lnTo>
                  <a:lnTo>
                    <a:pt x="19167" y="10029"/>
                  </a:lnTo>
                  <a:lnTo>
                    <a:pt x="18621" y="10543"/>
                  </a:lnTo>
                  <a:lnTo>
                    <a:pt x="18770" y="11486"/>
                  </a:lnTo>
                  <a:lnTo>
                    <a:pt x="19663" y="11871"/>
                  </a:lnTo>
                  <a:lnTo>
                    <a:pt x="20160" y="12471"/>
                  </a:lnTo>
                  <a:lnTo>
                    <a:pt x="20210" y="13114"/>
                  </a:lnTo>
                  <a:lnTo>
                    <a:pt x="20806" y="13114"/>
                  </a:lnTo>
                  <a:lnTo>
                    <a:pt x="21302" y="13586"/>
                  </a:lnTo>
                  <a:lnTo>
                    <a:pt x="21004" y="14100"/>
                  </a:lnTo>
                  <a:lnTo>
                    <a:pt x="21004" y="15043"/>
                  </a:lnTo>
                  <a:lnTo>
                    <a:pt x="21600" y="15557"/>
                  </a:lnTo>
                  <a:lnTo>
                    <a:pt x="21302" y="16286"/>
                  </a:lnTo>
                  <a:lnTo>
                    <a:pt x="21550" y="16843"/>
                  </a:lnTo>
                  <a:lnTo>
                    <a:pt x="21550" y="17614"/>
                  </a:lnTo>
                  <a:lnTo>
                    <a:pt x="20359" y="18043"/>
                  </a:lnTo>
                  <a:lnTo>
                    <a:pt x="19812" y="17829"/>
                  </a:lnTo>
                  <a:lnTo>
                    <a:pt x="19167" y="18343"/>
                  </a:lnTo>
                  <a:lnTo>
                    <a:pt x="18521" y="18171"/>
                  </a:lnTo>
                  <a:lnTo>
                    <a:pt x="17628" y="18900"/>
                  </a:lnTo>
                  <a:lnTo>
                    <a:pt x="17826" y="19757"/>
                  </a:lnTo>
                  <a:lnTo>
                    <a:pt x="17429" y="20143"/>
                  </a:lnTo>
                  <a:lnTo>
                    <a:pt x="17727" y="20829"/>
                  </a:lnTo>
                  <a:lnTo>
                    <a:pt x="17131" y="21257"/>
                  </a:lnTo>
                  <a:lnTo>
                    <a:pt x="16684" y="20829"/>
                  </a:lnTo>
                  <a:lnTo>
                    <a:pt x="15691" y="20829"/>
                  </a:lnTo>
                  <a:lnTo>
                    <a:pt x="14549" y="21600"/>
                  </a:lnTo>
                  <a:lnTo>
                    <a:pt x="13903" y="20657"/>
                  </a:lnTo>
                  <a:lnTo>
                    <a:pt x="13357" y="20786"/>
                  </a:lnTo>
                  <a:lnTo>
                    <a:pt x="12662" y="20529"/>
                  </a:lnTo>
                  <a:lnTo>
                    <a:pt x="12017" y="20529"/>
                  </a:lnTo>
                  <a:lnTo>
                    <a:pt x="11272" y="20229"/>
                  </a:lnTo>
                  <a:lnTo>
                    <a:pt x="10080" y="20957"/>
                  </a:lnTo>
                  <a:lnTo>
                    <a:pt x="8988" y="20100"/>
                  </a:lnTo>
                  <a:lnTo>
                    <a:pt x="8342" y="19714"/>
                  </a:lnTo>
                  <a:lnTo>
                    <a:pt x="7697" y="20271"/>
                  </a:lnTo>
                  <a:lnTo>
                    <a:pt x="7001" y="19714"/>
                  </a:lnTo>
                  <a:lnTo>
                    <a:pt x="6455" y="19671"/>
                  </a:lnTo>
                  <a:lnTo>
                    <a:pt x="6207" y="19329"/>
                  </a:lnTo>
                  <a:lnTo>
                    <a:pt x="5363" y="19029"/>
                  </a:lnTo>
                  <a:lnTo>
                    <a:pt x="5065" y="18643"/>
                  </a:lnTo>
                  <a:lnTo>
                    <a:pt x="4270" y="18171"/>
                  </a:lnTo>
                  <a:lnTo>
                    <a:pt x="3625" y="18386"/>
                  </a:lnTo>
                  <a:lnTo>
                    <a:pt x="2979" y="18900"/>
                  </a:lnTo>
                  <a:lnTo>
                    <a:pt x="2483" y="18214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6" name="Freeform 122"/>
            <p:cNvSpPr/>
            <p:nvPr/>
          </p:nvSpPr>
          <p:spPr>
            <a:xfrm>
              <a:off x="6382884" y="6396756"/>
              <a:ext cx="3377999" cy="2388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66" y="0"/>
                  </a:moveTo>
                  <a:cubicBezTo>
                    <a:pt x="4735" y="964"/>
                    <a:pt x="4735" y="964"/>
                    <a:pt x="4735" y="964"/>
                  </a:cubicBezTo>
                  <a:cubicBezTo>
                    <a:pt x="4828" y="1753"/>
                    <a:pt x="4828" y="1753"/>
                    <a:pt x="4828" y="1753"/>
                  </a:cubicBezTo>
                  <a:cubicBezTo>
                    <a:pt x="4673" y="2497"/>
                    <a:pt x="4673" y="2497"/>
                    <a:pt x="4673" y="2497"/>
                  </a:cubicBezTo>
                  <a:cubicBezTo>
                    <a:pt x="4270" y="3023"/>
                    <a:pt x="4270" y="3023"/>
                    <a:pt x="4270" y="3023"/>
                  </a:cubicBezTo>
                  <a:cubicBezTo>
                    <a:pt x="4487" y="3286"/>
                    <a:pt x="4487" y="3286"/>
                    <a:pt x="4487" y="3286"/>
                  </a:cubicBezTo>
                  <a:cubicBezTo>
                    <a:pt x="4828" y="3812"/>
                    <a:pt x="4828" y="3812"/>
                    <a:pt x="4828" y="3812"/>
                  </a:cubicBezTo>
                  <a:cubicBezTo>
                    <a:pt x="5230" y="4381"/>
                    <a:pt x="5230" y="4381"/>
                    <a:pt x="5230" y="4381"/>
                  </a:cubicBezTo>
                  <a:cubicBezTo>
                    <a:pt x="5787" y="4206"/>
                    <a:pt x="5787" y="4206"/>
                    <a:pt x="5787" y="4206"/>
                  </a:cubicBezTo>
                  <a:cubicBezTo>
                    <a:pt x="6220" y="4469"/>
                    <a:pt x="6220" y="4469"/>
                    <a:pt x="6220" y="4469"/>
                  </a:cubicBezTo>
                  <a:cubicBezTo>
                    <a:pt x="6653" y="4206"/>
                    <a:pt x="6653" y="4206"/>
                    <a:pt x="6653" y="4206"/>
                  </a:cubicBezTo>
                  <a:cubicBezTo>
                    <a:pt x="7117" y="4557"/>
                    <a:pt x="7117" y="4557"/>
                    <a:pt x="7117" y="4557"/>
                  </a:cubicBezTo>
                  <a:cubicBezTo>
                    <a:pt x="7582" y="5126"/>
                    <a:pt x="7582" y="5126"/>
                    <a:pt x="7582" y="5126"/>
                  </a:cubicBezTo>
                  <a:cubicBezTo>
                    <a:pt x="7241" y="5608"/>
                    <a:pt x="7241" y="5608"/>
                    <a:pt x="7241" y="5608"/>
                  </a:cubicBezTo>
                  <a:cubicBezTo>
                    <a:pt x="7551" y="6134"/>
                    <a:pt x="7551" y="6134"/>
                    <a:pt x="7551" y="6134"/>
                  </a:cubicBezTo>
                  <a:cubicBezTo>
                    <a:pt x="8108" y="6265"/>
                    <a:pt x="8108" y="6265"/>
                    <a:pt x="8108" y="6265"/>
                  </a:cubicBezTo>
                  <a:cubicBezTo>
                    <a:pt x="8386" y="5871"/>
                    <a:pt x="8386" y="5871"/>
                    <a:pt x="8386" y="5871"/>
                  </a:cubicBezTo>
                  <a:cubicBezTo>
                    <a:pt x="8696" y="6309"/>
                    <a:pt x="8696" y="6309"/>
                    <a:pt x="8696" y="6309"/>
                  </a:cubicBezTo>
                  <a:cubicBezTo>
                    <a:pt x="8912" y="5959"/>
                    <a:pt x="8912" y="5959"/>
                    <a:pt x="8912" y="5959"/>
                  </a:cubicBezTo>
                  <a:cubicBezTo>
                    <a:pt x="9469" y="5959"/>
                    <a:pt x="9469" y="5959"/>
                    <a:pt x="9469" y="5959"/>
                  </a:cubicBezTo>
                  <a:cubicBezTo>
                    <a:pt x="9964" y="6660"/>
                    <a:pt x="9964" y="6660"/>
                    <a:pt x="9964" y="6660"/>
                  </a:cubicBezTo>
                  <a:cubicBezTo>
                    <a:pt x="10088" y="7448"/>
                    <a:pt x="10088" y="7448"/>
                    <a:pt x="10088" y="7448"/>
                  </a:cubicBezTo>
                  <a:cubicBezTo>
                    <a:pt x="10088" y="7974"/>
                    <a:pt x="10088" y="7974"/>
                    <a:pt x="10088" y="7974"/>
                  </a:cubicBezTo>
                  <a:cubicBezTo>
                    <a:pt x="10552" y="8631"/>
                    <a:pt x="10552" y="8631"/>
                    <a:pt x="10552" y="8631"/>
                  </a:cubicBezTo>
                  <a:cubicBezTo>
                    <a:pt x="10460" y="9201"/>
                    <a:pt x="10460" y="9201"/>
                    <a:pt x="10460" y="9201"/>
                  </a:cubicBezTo>
                  <a:cubicBezTo>
                    <a:pt x="10583" y="9814"/>
                    <a:pt x="10583" y="9814"/>
                    <a:pt x="10583" y="9814"/>
                  </a:cubicBezTo>
                  <a:cubicBezTo>
                    <a:pt x="11326" y="9683"/>
                    <a:pt x="11326" y="9683"/>
                    <a:pt x="11326" y="9683"/>
                  </a:cubicBezTo>
                  <a:cubicBezTo>
                    <a:pt x="11666" y="9683"/>
                    <a:pt x="11666" y="9683"/>
                    <a:pt x="11666" y="9683"/>
                  </a:cubicBezTo>
                  <a:cubicBezTo>
                    <a:pt x="11976" y="10384"/>
                    <a:pt x="11976" y="10384"/>
                    <a:pt x="11976" y="10384"/>
                  </a:cubicBezTo>
                  <a:cubicBezTo>
                    <a:pt x="12316" y="10384"/>
                    <a:pt x="12316" y="10384"/>
                    <a:pt x="12316" y="10384"/>
                  </a:cubicBezTo>
                  <a:cubicBezTo>
                    <a:pt x="12750" y="10997"/>
                    <a:pt x="12750" y="10997"/>
                    <a:pt x="12750" y="10997"/>
                  </a:cubicBezTo>
                  <a:cubicBezTo>
                    <a:pt x="13090" y="10866"/>
                    <a:pt x="13090" y="10866"/>
                    <a:pt x="13090" y="10866"/>
                  </a:cubicBezTo>
                  <a:cubicBezTo>
                    <a:pt x="13585" y="11085"/>
                    <a:pt x="13585" y="11085"/>
                    <a:pt x="13585" y="11085"/>
                  </a:cubicBezTo>
                  <a:cubicBezTo>
                    <a:pt x="13926" y="11523"/>
                    <a:pt x="13926" y="11523"/>
                    <a:pt x="13926" y="11523"/>
                  </a:cubicBezTo>
                  <a:cubicBezTo>
                    <a:pt x="14111" y="11260"/>
                    <a:pt x="14111" y="11260"/>
                    <a:pt x="14111" y="11260"/>
                  </a:cubicBezTo>
                  <a:cubicBezTo>
                    <a:pt x="14668" y="11567"/>
                    <a:pt x="14668" y="11567"/>
                    <a:pt x="14668" y="11567"/>
                  </a:cubicBezTo>
                  <a:cubicBezTo>
                    <a:pt x="14544" y="12136"/>
                    <a:pt x="14544" y="12136"/>
                    <a:pt x="14544" y="12136"/>
                  </a:cubicBezTo>
                  <a:cubicBezTo>
                    <a:pt x="14978" y="12443"/>
                    <a:pt x="14978" y="12443"/>
                    <a:pt x="14978" y="12443"/>
                  </a:cubicBezTo>
                  <a:cubicBezTo>
                    <a:pt x="15287" y="12925"/>
                    <a:pt x="15287" y="12925"/>
                    <a:pt x="15287" y="12925"/>
                  </a:cubicBezTo>
                  <a:cubicBezTo>
                    <a:pt x="16061" y="12925"/>
                    <a:pt x="16061" y="12925"/>
                    <a:pt x="16061" y="12925"/>
                  </a:cubicBezTo>
                  <a:cubicBezTo>
                    <a:pt x="16772" y="12925"/>
                    <a:pt x="16772" y="12925"/>
                    <a:pt x="16772" y="12925"/>
                  </a:cubicBezTo>
                  <a:cubicBezTo>
                    <a:pt x="16958" y="12531"/>
                    <a:pt x="16958" y="12531"/>
                    <a:pt x="16958" y="12531"/>
                  </a:cubicBezTo>
                  <a:cubicBezTo>
                    <a:pt x="17330" y="12224"/>
                    <a:pt x="17330" y="12224"/>
                    <a:pt x="17330" y="12224"/>
                  </a:cubicBezTo>
                  <a:cubicBezTo>
                    <a:pt x="17763" y="11830"/>
                    <a:pt x="17763" y="11830"/>
                    <a:pt x="17763" y="11830"/>
                  </a:cubicBezTo>
                  <a:cubicBezTo>
                    <a:pt x="17917" y="12443"/>
                    <a:pt x="17917" y="12443"/>
                    <a:pt x="17917" y="12443"/>
                  </a:cubicBezTo>
                  <a:cubicBezTo>
                    <a:pt x="18351" y="13188"/>
                    <a:pt x="18351" y="13188"/>
                    <a:pt x="18351" y="13188"/>
                  </a:cubicBezTo>
                  <a:cubicBezTo>
                    <a:pt x="18536" y="12925"/>
                    <a:pt x="18536" y="12925"/>
                    <a:pt x="18536" y="12925"/>
                  </a:cubicBezTo>
                  <a:cubicBezTo>
                    <a:pt x="19124" y="13188"/>
                    <a:pt x="19124" y="13188"/>
                    <a:pt x="19124" y="13188"/>
                  </a:cubicBezTo>
                  <a:cubicBezTo>
                    <a:pt x="19434" y="13933"/>
                    <a:pt x="19434" y="13933"/>
                    <a:pt x="19434" y="13933"/>
                  </a:cubicBezTo>
                  <a:cubicBezTo>
                    <a:pt x="19743" y="13757"/>
                    <a:pt x="19743" y="13757"/>
                    <a:pt x="19743" y="13757"/>
                  </a:cubicBezTo>
                  <a:cubicBezTo>
                    <a:pt x="20053" y="13757"/>
                    <a:pt x="20053" y="13757"/>
                    <a:pt x="20053" y="13757"/>
                  </a:cubicBezTo>
                  <a:cubicBezTo>
                    <a:pt x="20486" y="14546"/>
                    <a:pt x="20486" y="14546"/>
                    <a:pt x="20486" y="14546"/>
                  </a:cubicBezTo>
                  <a:cubicBezTo>
                    <a:pt x="20486" y="15422"/>
                    <a:pt x="20486" y="15422"/>
                    <a:pt x="20486" y="15422"/>
                  </a:cubicBezTo>
                  <a:cubicBezTo>
                    <a:pt x="21012" y="15904"/>
                    <a:pt x="21012" y="15904"/>
                    <a:pt x="21012" y="15904"/>
                  </a:cubicBezTo>
                  <a:cubicBezTo>
                    <a:pt x="21600" y="16299"/>
                    <a:pt x="21600" y="16299"/>
                    <a:pt x="21600" y="16299"/>
                  </a:cubicBezTo>
                  <a:cubicBezTo>
                    <a:pt x="21291" y="17000"/>
                    <a:pt x="21291" y="17000"/>
                    <a:pt x="21291" y="17000"/>
                  </a:cubicBezTo>
                  <a:cubicBezTo>
                    <a:pt x="20548" y="17438"/>
                    <a:pt x="20548" y="17438"/>
                    <a:pt x="20548" y="17438"/>
                  </a:cubicBezTo>
                  <a:cubicBezTo>
                    <a:pt x="20084" y="18095"/>
                    <a:pt x="20084" y="18095"/>
                    <a:pt x="20084" y="18095"/>
                  </a:cubicBezTo>
                  <a:cubicBezTo>
                    <a:pt x="19310" y="17306"/>
                    <a:pt x="19310" y="17306"/>
                    <a:pt x="19310" y="17306"/>
                  </a:cubicBezTo>
                  <a:cubicBezTo>
                    <a:pt x="18505" y="17788"/>
                    <a:pt x="18505" y="17788"/>
                    <a:pt x="18505" y="17788"/>
                  </a:cubicBezTo>
                  <a:cubicBezTo>
                    <a:pt x="18351" y="18533"/>
                    <a:pt x="18351" y="18533"/>
                    <a:pt x="18351" y="18533"/>
                  </a:cubicBezTo>
                  <a:cubicBezTo>
                    <a:pt x="17794" y="18139"/>
                    <a:pt x="17794" y="18139"/>
                    <a:pt x="17794" y="18139"/>
                  </a:cubicBezTo>
                  <a:cubicBezTo>
                    <a:pt x="17422" y="18270"/>
                    <a:pt x="17422" y="18270"/>
                    <a:pt x="17422" y="18270"/>
                  </a:cubicBezTo>
                  <a:cubicBezTo>
                    <a:pt x="16927" y="17613"/>
                    <a:pt x="16927" y="17613"/>
                    <a:pt x="16927" y="17613"/>
                  </a:cubicBezTo>
                  <a:cubicBezTo>
                    <a:pt x="16432" y="17876"/>
                    <a:pt x="16432" y="17876"/>
                    <a:pt x="16432" y="17876"/>
                  </a:cubicBezTo>
                  <a:cubicBezTo>
                    <a:pt x="15751" y="17788"/>
                    <a:pt x="15751" y="17788"/>
                    <a:pt x="15751" y="17788"/>
                  </a:cubicBezTo>
                  <a:cubicBezTo>
                    <a:pt x="15566" y="17394"/>
                    <a:pt x="15566" y="17394"/>
                    <a:pt x="15566" y="17394"/>
                  </a:cubicBezTo>
                  <a:cubicBezTo>
                    <a:pt x="14854" y="17394"/>
                    <a:pt x="14854" y="17394"/>
                    <a:pt x="14854" y="17394"/>
                  </a:cubicBezTo>
                  <a:cubicBezTo>
                    <a:pt x="14359" y="17087"/>
                    <a:pt x="14359" y="17087"/>
                    <a:pt x="14359" y="17087"/>
                  </a:cubicBezTo>
                  <a:cubicBezTo>
                    <a:pt x="13709" y="17219"/>
                    <a:pt x="13709" y="17219"/>
                    <a:pt x="13709" y="17219"/>
                  </a:cubicBezTo>
                  <a:cubicBezTo>
                    <a:pt x="13461" y="17920"/>
                    <a:pt x="13461" y="17920"/>
                    <a:pt x="13461" y="17920"/>
                  </a:cubicBezTo>
                  <a:cubicBezTo>
                    <a:pt x="13214" y="18752"/>
                    <a:pt x="13214" y="18752"/>
                    <a:pt x="13214" y="18752"/>
                  </a:cubicBezTo>
                  <a:cubicBezTo>
                    <a:pt x="13276" y="19672"/>
                    <a:pt x="13276" y="19672"/>
                    <a:pt x="13276" y="19672"/>
                  </a:cubicBezTo>
                  <a:cubicBezTo>
                    <a:pt x="12595" y="19935"/>
                    <a:pt x="12595" y="19935"/>
                    <a:pt x="12595" y="19935"/>
                  </a:cubicBezTo>
                  <a:cubicBezTo>
                    <a:pt x="12007" y="20505"/>
                    <a:pt x="12007" y="20505"/>
                    <a:pt x="12007" y="20505"/>
                  </a:cubicBezTo>
                  <a:cubicBezTo>
                    <a:pt x="11945" y="21118"/>
                    <a:pt x="11945" y="21118"/>
                    <a:pt x="11945" y="21118"/>
                  </a:cubicBezTo>
                  <a:cubicBezTo>
                    <a:pt x="11388" y="21600"/>
                    <a:pt x="11388" y="21600"/>
                    <a:pt x="11388" y="21600"/>
                  </a:cubicBezTo>
                  <a:cubicBezTo>
                    <a:pt x="11048" y="21600"/>
                    <a:pt x="11048" y="21600"/>
                    <a:pt x="11048" y="21600"/>
                  </a:cubicBezTo>
                  <a:cubicBezTo>
                    <a:pt x="10769" y="21293"/>
                    <a:pt x="10769" y="21293"/>
                    <a:pt x="10769" y="21293"/>
                  </a:cubicBezTo>
                  <a:cubicBezTo>
                    <a:pt x="10398" y="21293"/>
                    <a:pt x="10398" y="21293"/>
                    <a:pt x="10398" y="21293"/>
                  </a:cubicBezTo>
                  <a:cubicBezTo>
                    <a:pt x="10212" y="20987"/>
                    <a:pt x="10212" y="20987"/>
                    <a:pt x="10212" y="20987"/>
                  </a:cubicBezTo>
                  <a:cubicBezTo>
                    <a:pt x="9841" y="20855"/>
                    <a:pt x="9841" y="20855"/>
                    <a:pt x="9841" y="20855"/>
                  </a:cubicBezTo>
                  <a:cubicBezTo>
                    <a:pt x="9655" y="20548"/>
                    <a:pt x="9655" y="20548"/>
                    <a:pt x="9655" y="20548"/>
                  </a:cubicBezTo>
                  <a:cubicBezTo>
                    <a:pt x="9655" y="20023"/>
                    <a:pt x="9655" y="20023"/>
                    <a:pt x="9655" y="20023"/>
                  </a:cubicBezTo>
                  <a:cubicBezTo>
                    <a:pt x="9222" y="19935"/>
                    <a:pt x="9222" y="19935"/>
                    <a:pt x="9222" y="19935"/>
                  </a:cubicBezTo>
                  <a:cubicBezTo>
                    <a:pt x="9222" y="19409"/>
                    <a:pt x="9222" y="19409"/>
                    <a:pt x="9222" y="19409"/>
                  </a:cubicBezTo>
                  <a:cubicBezTo>
                    <a:pt x="8943" y="18796"/>
                    <a:pt x="8943" y="18796"/>
                    <a:pt x="8943" y="18796"/>
                  </a:cubicBezTo>
                  <a:cubicBezTo>
                    <a:pt x="8727" y="18183"/>
                    <a:pt x="8727" y="18183"/>
                    <a:pt x="8727" y="18183"/>
                  </a:cubicBezTo>
                  <a:cubicBezTo>
                    <a:pt x="8386" y="17744"/>
                    <a:pt x="8386" y="17744"/>
                    <a:pt x="8386" y="17744"/>
                  </a:cubicBezTo>
                  <a:cubicBezTo>
                    <a:pt x="7984" y="17569"/>
                    <a:pt x="7984" y="17569"/>
                    <a:pt x="7984" y="17569"/>
                  </a:cubicBezTo>
                  <a:cubicBezTo>
                    <a:pt x="7674" y="17569"/>
                    <a:pt x="7674" y="17569"/>
                    <a:pt x="7674" y="17569"/>
                  </a:cubicBezTo>
                  <a:cubicBezTo>
                    <a:pt x="7396" y="17175"/>
                    <a:pt x="7396" y="17175"/>
                    <a:pt x="7396" y="17175"/>
                  </a:cubicBezTo>
                  <a:cubicBezTo>
                    <a:pt x="6870" y="16693"/>
                    <a:pt x="6870" y="16693"/>
                    <a:pt x="6870" y="16693"/>
                  </a:cubicBezTo>
                  <a:cubicBezTo>
                    <a:pt x="6653" y="16693"/>
                    <a:pt x="6653" y="16693"/>
                    <a:pt x="6653" y="16693"/>
                  </a:cubicBezTo>
                  <a:cubicBezTo>
                    <a:pt x="6653" y="17175"/>
                    <a:pt x="6653" y="17175"/>
                    <a:pt x="6653" y="17175"/>
                  </a:cubicBezTo>
                  <a:cubicBezTo>
                    <a:pt x="6499" y="17394"/>
                    <a:pt x="6499" y="17394"/>
                    <a:pt x="6499" y="17394"/>
                  </a:cubicBezTo>
                  <a:cubicBezTo>
                    <a:pt x="5818" y="17744"/>
                    <a:pt x="5818" y="17744"/>
                    <a:pt x="5818" y="17744"/>
                  </a:cubicBezTo>
                  <a:cubicBezTo>
                    <a:pt x="5632" y="17963"/>
                    <a:pt x="5632" y="17963"/>
                    <a:pt x="5632" y="17963"/>
                  </a:cubicBezTo>
                  <a:cubicBezTo>
                    <a:pt x="5013" y="17963"/>
                    <a:pt x="5013" y="17963"/>
                    <a:pt x="5013" y="17963"/>
                  </a:cubicBezTo>
                  <a:cubicBezTo>
                    <a:pt x="4797" y="18314"/>
                    <a:pt x="4797" y="18314"/>
                    <a:pt x="4797" y="18314"/>
                  </a:cubicBezTo>
                  <a:cubicBezTo>
                    <a:pt x="4240" y="18095"/>
                    <a:pt x="4240" y="18095"/>
                    <a:pt x="4240" y="18095"/>
                  </a:cubicBezTo>
                  <a:cubicBezTo>
                    <a:pt x="4085" y="18314"/>
                    <a:pt x="4085" y="18314"/>
                    <a:pt x="4085" y="18314"/>
                  </a:cubicBezTo>
                  <a:cubicBezTo>
                    <a:pt x="4085" y="18708"/>
                    <a:pt x="4085" y="18708"/>
                    <a:pt x="4085" y="18708"/>
                  </a:cubicBezTo>
                  <a:cubicBezTo>
                    <a:pt x="3744" y="18840"/>
                    <a:pt x="3744" y="18840"/>
                    <a:pt x="3744" y="18840"/>
                  </a:cubicBezTo>
                  <a:cubicBezTo>
                    <a:pt x="3311" y="18840"/>
                    <a:pt x="3311" y="18840"/>
                    <a:pt x="3311" y="18840"/>
                  </a:cubicBezTo>
                  <a:cubicBezTo>
                    <a:pt x="3033" y="18533"/>
                    <a:pt x="3033" y="18533"/>
                    <a:pt x="3033" y="18533"/>
                  </a:cubicBezTo>
                  <a:cubicBezTo>
                    <a:pt x="2785" y="18183"/>
                    <a:pt x="2785" y="18183"/>
                    <a:pt x="2785" y="18183"/>
                  </a:cubicBezTo>
                  <a:cubicBezTo>
                    <a:pt x="2785" y="17525"/>
                    <a:pt x="2785" y="17525"/>
                    <a:pt x="2785" y="17525"/>
                  </a:cubicBezTo>
                  <a:cubicBezTo>
                    <a:pt x="2909" y="17175"/>
                    <a:pt x="2909" y="17175"/>
                    <a:pt x="2909" y="17175"/>
                  </a:cubicBezTo>
                  <a:cubicBezTo>
                    <a:pt x="2692" y="16824"/>
                    <a:pt x="2692" y="16824"/>
                    <a:pt x="2692" y="16824"/>
                  </a:cubicBezTo>
                  <a:cubicBezTo>
                    <a:pt x="2445" y="16824"/>
                    <a:pt x="2445" y="16824"/>
                    <a:pt x="2445" y="16824"/>
                  </a:cubicBezTo>
                  <a:cubicBezTo>
                    <a:pt x="2414" y="16386"/>
                    <a:pt x="2414" y="16386"/>
                    <a:pt x="2414" y="16386"/>
                  </a:cubicBezTo>
                  <a:cubicBezTo>
                    <a:pt x="2197" y="15948"/>
                    <a:pt x="2197" y="15948"/>
                    <a:pt x="2197" y="15948"/>
                  </a:cubicBezTo>
                  <a:cubicBezTo>
                    <a:pt x="1826" y="15685"/>
                    <a:pt x="1826" y="15685"/>
                    <a:pt x="1826" y="15685"/>
                  </a:cubicBezTo>
                  <a:cubicBezTo>
                    <a:pt x="1764" y="15028"/>
                    <a:pt x="1764" y="15028"/>
                    <a:pt x="1764" y="15028"/>
                  </a:cubicBezTo>
                  <a:cubicBezTo>
                    <a:pt x="1981" y="14677"/>
                    <a:pt x="1981" y="14677"/>
                    <a:pt x="1981" y="14677"/>
                  </a:cubicBezTo>
                  <a:cubicBezTo>
                    <a:pt x="1981" y="14677"/>
                    <a:pt x="2073" y="14196"/>
                    <a:pt x="1981" y="14108"/>
                  </a:cubicBezTo>
                  <a:cubicBezTo>
                    <a:pt x="1919" y="14020"/>
                    <a:pt x="1733" y="13714"/>
                    <a:pt x="1733" y="13714"/>
                  </a:cubicBezTo>
                  <a:cubicBezTo>
                    <a:pt x="1826" y="13100"/>
                    <a:pt x="1826" y="13100"/>
                    <a:pt x="1826" y="13100"/>
                  </a:cubicBezTo>
                  <a:cubicBezTo>
                    <a:pt x="1733" y="12092"/>
                    <a:pt x="1733" y="12092"/>
                    <a:pt x="1733" y="12092"/>
                  </a:cubicBezTo>
                  <a:cubicBezTo>
                    <a:pt x="1733" y="12092"/>
                    <a:pt x="1888" y="11786"/>
                    <a:pt x="1950" y="11698"/>
                  </a:cubicBezTo>
                  <a:cubicBezTo>
                    <a:pt x="2042" y="11567"/>
                    <a:pt x="1950" y="10910"/>
                    <a:pt x="1950" y="10910"/>
                  </a:cubicBezTo>
                  <a:cubicBezTo>
                    <a:pt x="1702" y="10559"/>
                    <a:pt x="1702" y="10559"/>
                    <a:pt x="1702" y="10559"/>
                  </a:cubicBezTo>
                  <a:cubicBezTo>
                    <a:pt x="1423" y="9770"/>
                    <a:pt x="1423" y="9770"/>
                    <a:pt x="1423" y="9770"/>
                  </a:cubicBezTo>
                  <a:cubicBezTo>
                    <a:pt x="928" y="9069"/>
                    <a:pt x="928" y="9069"/>
                    <a:pt x="928" y="9069"/>
                  </a:cubicBezTo>
                  <a:cubicBezTo>
                    <a:pt x="650" y="8675"/>
                    <a:pt x="650" y="8675"/>
                    <a:pt x="650" y="8675"/>
                  </a:cubicBezTo>
                  <a:cubicBezTo>
                    <a:pt x="309" y="8281"/>
                    <a:pt x="309" y="8281"/>
                    <a:pt x="309" y="8281"/>
                  </a:cubicBezTo>
                  <a:cubicBezTo>
                    <a:pt x="309" y="7886"/>
                    <a:pt x="309" y="7886"/>
                    <a:pt x="309" y="7886"/>
                  </a:cubicBezTo>
                  <a:cubicBezTo>
                    <a:pt x="0" y="7624"/>
                    <a:pt x="0" y="7624"/>
                    <a:pt x="0" y="7624"/>
                  </a:cubicBezTo>
                  <a:cubicBezTo>
                    <a:pt x="93" y="7098"/>
                    <a:pt x="93" y="7098"/>
                    <a:pt x="93" y="7098"/>
                  </a:cubicBezTo>
                  <a:cubicBezTo>
                    <a:pt x="588" y="6397"/>
                    <a:pt x="588" y="6397"/>
                    <a:pt x="588" y="6397"/>
                  </a:cubicBezTo>
                  <a:cubicBezTo>
                    <a:pt x="588" y="6002"/>
                    <a:pt x="588" y="6002"/>
                    <a:pt x="588" y="6002"/>
                  </a:cubicBezTo>
                  <a:cubicBezTo>
                    <a:pt x="774" y="5520"/>
                    <a:pt x="774" y="5520"/>
                    <a:pt x="774" y="5520"/>
                  </a:cubicBezTo>
                  <a:cubicBezTo>
                    <a:pt x="681" y="5039"/>
                    <a:pt x="681" y="5039"/>
                    <a:pt x="681" y="5039"/>
                  </a:cubicBezTo>
                  <a:cubicBezTo>
                    <a:pt x="959" y="4294"/>
                    <a:pt x="959" y="4294"/>
                    <a:pt x="959" y="4294"/>
                  </a:cubicBezTo>
                  <a:cubicBezTo>
                    <a:pt x="1393" y="3899"/>
                    <a:pt x="1393" y="3899"/>
                    <a:pt x="1393" y="3899"/>
                  </a:cubicBezTo>
                  <a:cubicBezTo>
                    <a:pt x="1423" y="3374"/>
                    <a:pt x="1423" y="3374"/>
                    <a:pt x="1423" y="3374"/>
                  </a:cubicBezTo>
                  <a:cubicBezTo>
                    <a:pt x="1919" y="2935"/>
                    <a:pt x="1919" y="2935"/>
                    <a:pt x="1919" y="2935"/>
                  </a:cubicBezTo>
                  <a:cubicBezTo>
                    <a:pt x="1857" y="2322"/>
                    <a:pt x="1857" y="2322"/>
                    <a:pt x="1857" y="2322"/>
                  </a:cubicBezTo>
                  <a:cubicBezTo>
                    <a:pt x="2042" y="1796"/>
                    <a:pt x="2042" y="1796"/>
                    <a:pt x="2042" y="1796"/>
                  </a:cubicBezTo>
                  <a:cubicBezTo>
                    <a:pt x="2445" y="1227"/>
                    <a:pt x="2445" y="1227"/>
                    <a:pt x="2445" y="1227"/>
                  </a:cubicBezTo>
                  <a:cubicBezTo>
                    <a:pt x="2785" y="745"/>
                    <a:pt x="2785" y="745"/>
                    <a:pt x="2785" y="745"/>
                  </a:cubicBezTo>
                  <a:cubicBezTo>
                    <a:pt x="3033" y="876"/>
                    <a:pt x="3033" y="876"/>
                    <a:pt x="3033" y="876"/>
                  </a:cubicBezTo>
                  <a:cubicBezTo>
                    <a:pt x="3033" y="1358"/>
                    <a:pt x="3033" y="1358"/>
                    <a:pt x="3033" y="1358"/>
                  </a:cubicBezTo>
                  <a:cubicBezTo>
                    <a:pt x="3404" y="1271"/>
                    <a:pt x="3404" y="1271"/>
                    <a:pt x="3404" y="1271"/>
                  </a:cubicBezTo>
                  <a:cubicBezTo>
                    <a:pt x="3775" y="745"/>
                    <a:pt x="3775" y="745"/>
                    <a:pt x="3775" y="745"/>
                  </a:cubicBezTo>
                  <a:cubicBezTo>
                    <a:pt x="4178" y="438"/>
                    <a:pt x="4178" y="438"/>
                    <a:pt x="4178" y="438"/>
                  </a:cubicBezTo>
                  <a:cubicBezTo>
                    <a:pt x="4394" y="88"/>
                    <a:pt x="4394" y="88"/>
                    <a:pt x="4394" y="88"/>
                  </a:cubicBezTo>
                  <a:cubicBezTo>
                    <a:pt x="4766" y="0"/>
                    <a:pt x="4766" y="0"/>
                    <a:pt x="4766" y="0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267" name="Freeform 123"/>
            <p:cNvSpPr/>
            <p:nvPr/>
          </p:nvSpPr>
          <p:spPr>
            <a:xfrm>
              <a:off x="14148282" y="2389137"/>
              <a:ext cx="369783" cy="25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92" y="8862"/>
                  </a:moveTo>
                  <a:lnTo>
                    <a:pt x="14984" y="2215"/>
                  </a:lnTo>
                  <a:lnTo>
                    <a:pt x="18681" y="0"/>
                  </a:lnTo>
                  <a:lnTo>
                    <a:pt x="21600" y="2769"/>
                  </a:lnTo>
                  <a:lnTo>
                    <a:pt x="20043" y="9138"/>
                  </a:lnTo>
                  <a:lnTo>
                    <a:pt x="20043" y="12462"/>
                  </a:lnTo>
                  <a:lnTo>
                    <a:pt x="18097" y="14954"/>
                  </a:lnTo>
                  <a:lnTo>
                    <a:pt x="15373" y="16892"/>
                  </a:lnTo>
                  <a:lnTo>
                    <a:pt x="12259" y="18554"/>
                  </a:lnTo>
                  <a:lnTo>
                    <a:pt x="9341" y="18554"/>
                  </a:lnTo>
                  <a:lnTo>
                    <a:pt x="6811" y="21600"/>
                  </a:lnTo>
                  <a:lnTo>
                    <a:pt x="3114" y="19938"/>
                  </a:lnTo>
                  <a:lnTo>
                    <a:pt x="1362" y="16062"/>
                  </a:lnTo>
                  <a:lnTo>
                    <a:pt x="584" y="14400"/>
                  </a:lnTo>
                  <a:lnTo>
                    <a:pt x="0" y="12462"/>
                  </a:lnTo>
                  <a:lnTo>
                    <a:pt x="2919" y="14123"/>
                  </a:lnTo>
                  <a:lnTo>
                    <a:pt x="3892" y="12462"/>
                  </a:lnTo>
                  <a:lnTo>
                    <a:pt x="5643" y="9692"/>
                  </a:lnTo>
                  <a:lnTo>
                    <a:pt x="8562" y="5815"/>
                  </a:lnTo>
                  <a:lnTo>
                    <a:pt x="10119" y="8862"/>
                  </a:lnTo>
                  <a:lnTo>
                    <a:pt x="11092" y="8862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8" name="Freeform 124"/>
            <p:cNvSpPr/>
            <p:nvPr/>
          </p:nvSpPr>
          <p:spPr>
            <a:xfrm>
              <a:off x="13561956" y="2612331"/>
              <a:ext cx="572995" cy="53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63" y="20795"/>
                  </a:moveTo>
                  <a:lnTo>
                    <a:pt x="13563" y="19051"/>
                  </a:lnTo>
                  <a:lnTo>
                    <a:pt x="12056" y="17575"/>
                  </a:lnTo>
                  <a:lnTo>
                    <a:pt x="12809" y="16770"/>
                  </a:lnTo>
                  <a:lnTo>
                    <a:pt x="13940" y="17843"/>
                  </a:lnTo>
                  <a:lnTo>
                    <a:pt x="16074" y="13953"/>
                  </a:lnTo>
                  <a:lnTo>
                    <a:pt x="17958" y="12075"/>
                  </a:lnTo>
                  <a:lnTo>
                    <a:pt x="18837" y="12880"/>
                  </a:lnTo>
                  <a:lnTo>
                    <a:pt x="20470" y="10867"/>
                  </a:lnTo>
                  <a:lnTo>
                    <a:pt x="20972" y="9123"/>
                  </a:lnTo>
                  <a:lnTo>
                    <a:pt x="19214" y="8586"/>
                  </a:lnTo>
                  <a:lnTo>
                    <a:pt x="17707" y="9928"/>
                  </a:lnTo>
                  <a:lnTo>
                    <a:pt x="16074" y="8586"/>
                  </a:lnTo>
                  <a:lnTo>
                    <a:pt x="14065" y="7379"/>
                  </a:lnTo>
                  <a:lnTo>
                    <a:pt x="12056" y="5769"/>
                  </a:lnTo>
                  <a:lnTo>
                    <a:pt x="12809" y="4293"/>
                  </a:lnTo>
                  <a:lnTo>
                    <a:pt x="13940" y="3086"/>
                  </a:lnTo>
                  <a:lnTo>
                    <a:pt x="14567" y="6171"/>
                  </a:lnTo>
                  <a:lnTo>
                    <a:pt x="15949" y="7513"/>
                  </a:lnTo>
                  <a:lnTo>
                    <a:pt x="18084" y="7916"/>
                  </a:lnTo>
                  <a:lnTo>
                    <a:pt x="19340" y="7379"/>
                  </a:lnTo>
                  <a:lnTo>
                    <a:pt x="20470" y="7379"/>
                  </a:lnTo>
                  <a:lnTo>
                    <a:pt x="21600" y="6171"/>
                  </a:lnTo>
                  <a:lnTo>
                    <a:pt x="20972" y="3622"/>
                  </a:lnTo>
                  <a:lnTo>
                    <a:pt x="19340" y="3622"/>
                  </a:lnTo>
                  <a:lnTo>
                    <a:pt x="19716" y="1476"/>
                  </a:lnTo>
                  <a:lnTo>
                    <a:pt x="19716" y="0"/>
                  </a:lnTo>
                  <a:lnTo>
                    <a:pt x="18335" y="537"/>
                  </a:lnTo>
                  <a:lnTo>
                    <a:pt x="14819" y="537"/>
                  </a:lnTo>
                  <a:lnTo>
                    <a:pt x="13688" y="1744"/>
                  </a:lnTo>
                  <a:lnTo>
                    <a:pt x="11930" y="3086"/>
                  </a:lnTo>
                  <a:lnTo>
                    <a:pt x="10423" y="1744"/>
                  </a:lnTo>
                  <a:lnTo>
                    <a:pt x="7284" y="2683"/>
                  </a:lnTo>
                  <a:lnTo>
                    <a:pt x="7535" y="4830"/>
                  </a:lnTo>
                  <a:lnTo>
                    <a:pt x="8414" y="5635"/>
                  </a:lnTo>
                  <a:lnTo>
                    <a:pt x="9544" y="6976"/>
                  </a:lnTo>
                  <a:lnTo>
                    <a:pt x="10423" y="7916"/>
                  </a:lnTo>
                  <a:lnTo>
                    <a:pt x="9167" y="8989"/>
                  </a:lnTo>
                  <a:lnTo>
                    <a:pt x="7535" y="7379"/>
                  </a:lnTo>
                  <a:lnTo>
                    <a:pt x="6656" y="8318"/>
                  </a:lnTo>
                  <a:lnTo>
                    <a:pt x="5526" y="6976"/>
                  </a:lnTo>
                  <a:lnTo>
                    <a:pt x="2637" y="7513"/>
                  </a:lnTo>
                  <a:lnTo>
                    <a:pt x="1507" y="6976"/>
                  </a:lnTo>
                  <a:lnTo>
                    <a:pt x="879" y="8586"/>
                  </a:lnTo>
                  <a:lnTo>
                    <a:pt x="1884" y="9525"/>
                  </a:lnTo>
                  <a:lnTo>
                    <a:pt x="0" y="10330"/>
                  </a:lnTo>
                  <a:lnTo>
                    <a:pt x="0" y="12611"/>
                  </a:lnTo>
                  <a:lnTo>
                    <a:pt x="1507" y="13953"/>
                  </a:lnTo>
                  <a:lnTo>
                    <a:pt x="1130" y="15697"/>
                  </a:lnTo>
                  <a:lnTo>
                    <a:pt x="2386" y="15697"/>
                  </a:lnTo>
                  <a:lnTo>
                    <a:pt x="3893" y="17307"/>
                  </a:lnTo>
                  <a:lnTo>
                    <a:pt x="3516" y="19319"/>
                  </a:lnTo>
                  <a:lnTo>
                    <a:pt x="5526" y="20258"/>
                  </a:lnTo>
                  <a:lnTo>
                    <a:pt x="8037" y="20393"/>
                  </a:lnTo>
                  <a:lnTo>
                    <a:pt x="9167" y="21600"/>
                  </a:lnTo>
                  <a:lnTo>
                    <a:pt x="11177" y="21600"/>
                  </a:lnTo>
                  <a:lnTo>
                    <a:pt x="13563" y="2079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9" name="Freeform 125"/>
            <p:cNvSpPr/>
            <p:nvPr/>
          </p:nvSpPr>
          <p:spPr>
            <a:xfrm>
              <a:off x="14071652" y="3135354"/>
              <a:ext cx="83286" cy="11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00"/>
                  </a:moveTo>
                  <a:lnTo>
                    <a:pt x="16416" y="0"/>
                  </a:lnTo>
                  <a:lnTo>
                    <a:pt x="7776" y="600"/>
                  </a:lnTo>
                  <a:lnTo>
                    <a:pt x="0" y="4800"/>
                  </a:lnTo>
                  <a:lnTo>
                    <a:pt x="5184" y="15600"/>
                  </a:lnTo>
                  <a:lnTo>
                    <a:pt x="13824" y="21600"/>
                  </a:lnTo>
                  <a:lnTo>
                    <a:pt x="21600" y="12000"/>
                  </a:lnTo>
                  <a:lnTo>
                    <a:pt x="21600" y="42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0" name="Freeform 126"/>
            <p:cNvSpPr/>
            <p:nvPr/>
          </p:nvSpPr>
          <p:spPr>
            <a:xfrm>
              <a:off x="14181588" y="3125360"/>
              <a:ext cx="283168" cy="24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41" y="5918"/>
                  </a:moveTo>
                  <a:lnTo>
                    <a:pt x="0" y="8877"/>
                  </a:lnTo>
                  <a:lnTo>
                    <a:pt x="1525" y="12723"/>
                  </a:lnTo>
                  <a:lnTo>
                    <a:pt x="4066" y="15978"/>
                  </a:lnTo>
                  <a:lnTo>
                    <a:pt x="2541" y="20121"/>
                  </a:lnTo>
                  <a:lnTo>
                    <a:pt x="3812" y="21600"/>
                  </a:lnTo>
                  <a:lnTo>
                    <a:pt x="6099" y="16866"/>
                  </a:lnTo>
                  <a:lnTo>
                    <a:pt x="11181" y="15386"/>
                  </a:lnTo>
                  <a:lnTo>
                    <a:pt x="15501" y="13315"/>
                  </a:lnTo>
                  <a:lnTo>
                    <a:pt x="21600" y="8877"/>
                  </a:lnTo>
                  <a:lnTo>
                    <a:pt x="18551" y="2071"/>
                  </a:lnTo>
                  <a:lnTo>
                    <a:pt x="13976" y="2071"/>
                  </a:lnTo>
                  <a:lnTo>
                    <a:pt x="8132" y="0"/>
                  </a:lnTo>
                  <a:lnTo>
                    <a:pt x="2541" y="5918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1" name="Freeform 127"/>
            <p:cNvSpPr/>
            <p:nvPr/>
          </p:nvSpPr>
          <p:spPr>
            <a:xfrm>
              <a:off x="13485342" y="3038745"/>
              <a:ext cx="86617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4152"/>
                  </a:lnTo>
                  <a:lnTo>
                    <a:pt x="18277" y="5959"/>
                  </a:lnTo>
                  <a:lnTo>
                    <a:pt x="11631" y="0"/>
                  </a:lnTo>
                  <a:lnTo>
                    <a:pt x="0" y="0"/>
                  </a:lnTo>
                  <a:lnTo>
                    <a:pt x="8308" y="5959"/>
                  </a:lnTo>
                  <a:lnTo>
                    <a:pt x="11631" y="21600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2" name="Freeform 128"/>
            <p:cNvSpPr/>
            <p:nvPr/>
          </p:nvSpPr>
          <p:spPr>
            <a:xfrm>
              <a:off x="12042864" y="4201397"/>
              <a:ext cx="139918" cy="12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29" y="554"/>
                  </a:moveTo>
                  <a:lnTo>
                    <a:pt x="0" y="9415"/>
                  </a:lnTo>
                  <a:lnTo>
                    <a:pt x="0" y="16062"/>
                  </a:lnTo>
                  <a:lnTo>
                    <a:pt x="6686" y="16062"/>
                  </a:lnTo>
                  <a:lnTo>
                    <a:pt x="8743" y="21600"/>
                  </a:lnTo>
                  <a:lnTo>
                    <a:pt x="14914" y="19385"/>
                  </a:lnTo>
                  <a:lnTo>
                    <a:pt x="21600" y="12185"/>
                  </a:lnTo>
                  <a:lnTo>
                    <a:pt x="21600" y="0"/>
                  </a:lnTo>
                  <a:lnTo>
                    <a:pt x="12857" y="0"/>
                  </a:lnTo>
                  <a:lnTo>
                    <a:pt x="8229" y="554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3" name="Freeform 129"/>
            <p:cNvSpPr/>
            <p:nvPr/>
          </p:nvSpPr>
          <p:spPr>
            <a:xfrm>
              <a:off x="13988369" y="2139278"/>
              <a:ext cx="39977" cy="53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14850"/>
                  </a:lnTo>
                  <a:lnTo>
                    <a:pt x="10800" y="21600"/>
                  </a:lnTo>
                  <a:lnTo>
                    <a:pt x="21600" y="14850"/>
                  </a:lnTo>
                  <a:lnTo>
                    <a:pt x="7200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4" name="Freeform 130"/>
            <p:cNvSpPr/>
            <p:nvPr/>
          </p:nvSpPr>
          <p:spPr>
            <a:xfrm>
              <a:off x="13765169" y="3411866"/>
              <a:ext cx="93279" cy="6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0"/>
                  </a:moveTo>
                  <a:lnTo>
                    <a:pt x="0" y="4547"/>
                  </a:lnTo>
                  <a:lnTo>
                    <a:pt x="7714" y="9095"/>
                  </a:lnTo>
                  <a:lnTo>
                    <a:pt x="16971" y="21600"/>
                  </a:lnTo>
                  <a:lnTo>
                    <a:pt x="21600" y="12505"/>
                  </a:lnTo>
                  <a:lnTo>
                    <a:pt x="16971" y="4547"/>
                  </a:lnTo>
                  <a:lnTo>
                    <a:pt x="4629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5" name="Freeform 131"/>
            <p:cNvSpPr/>
            <p:nvPr/>
          </p:nvSpPr>
          <p:spPr>
            <a:xfrm>
              <a:off x="11949578" y="2475753"/>
              <a:ext cx="5067000" cy="611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22" y="0"/>
                  </a:moveTo>
                  <a:cubicBezTo>
                    <a:pt x="18854" y="223"/>
                    <a:pt x="18854" y="223"/>
                    <a:pt x="18854" y="223"/>
                  </a:cubicBezTo>
                  <a:cubicBezTo>
                    <a:pt x="18854" y="377"/>
                    <a:pt x="18854" y="377"/>
                    <a:pt x="18854" y="377"/>
                  </a:cubicBezTo>
                  <a:cubicBezTo>
                    <a:pt x="18977" y="480"/>
                    <a:pt x="18977" y="480"/>
                    <a:pt x="18977" y="480"/>
                  </a:cubicBezTo>
                  <a:cubicBezTo>
                    <a:pt x="18709" y="480"/>
                    <a:pt x="18709" y="480"/>
                    <a:pt x="18709" y="480"/>
                  </a:cubicBezTo>
                  <a:cubicBezTo>
                    <a:pt x="18461" y="651"/>
                    <a:pt x="18461" y="651"/>
                    <a:pt x="18461" y="651"/>
                  </a:cubicBezTo>
                  <a:cubicBezTo>
                    <a:pt x="18131" y="771"/>
                    <a:pt x="18131" y="771"/>
                    <a:pt x="18131" y="771"/>
                  </a:cubicBezTo>
                  <a:cubicBezTo>
                    <a:pt x="17738" y="462"/>
                    <a:pt x="17738" y="462"/>
                    <a:pt x="17738" y="462"/>
                  </a:cubicBezTo>
                  <a:cubicBezTo>
                    <a:pt x="17553" y="308"/>
                    <a:pt x="17553" y="308"/>
                    <a:pt x="17553" y="308"/>
                  </a:cubicBezTo>
                  <a:cubicBezTo>
                    <a:pt x="17181" y="325"/>
                    <a:pt x="17181" y="325"/>
                    <a:pt x="17181" y="325"/>
                  </a:cubicBezTo>
                  <a:cubicBezTo>
                    <a:pt x="16727" y="377"/>
                    <a:pt x="16727" y="377"/>
                    <a:pt x="16727" y="377"/>
                  </a:cubicBezTo>
                  <a:cubicBezTo>
                    <a:pt x="16458" y="634"/>
                    <a:pt x="16458" y="634"/>
                    <a:pt x="16458" y="634"/>
                  </a:cubicBezTo>
                  <a:cubicBezTo>
                    <a:pt x="16169" y="874"/>
                    <a:pt x="16169" y="874"/>
                    <a:pt x="16169" y="874"/>
                  </a:cubicBezTo>
                  <a:cubicBezTo>
                    <a:pt x="15818" y="1302"/>
                    <a:pt x="15818" y="1302"/>
                    <a:pt x="15818" y="1302"/>
                  </a:cubicBezTo>
                  <a:cubicBezTo>
                    <a:pt x="15818" y="1627"/>
                    <a:pt x="15818" y="1627"/>
                    <a:pt x="15818" y="1627"/>
                  </a:cubicBezTo>
                  <a:cubicBezTo>
                    <a:pt x="15550" y="1918"/>
                    <a:pt x="15550" y="1918"/>
                    <a:pt x="15550" y="1918"/>
                  </a:cubicBezTo>
                  <a:cubicBezTo>
                    <a:pt x="15281" y="2141"/>
                    <a:pt x="15281" y="2141"/>
                    <a:pt x="15281" y="2141"/>
                  </a:cubicBezTo>
                  <a:cubicBezTo>
                    <a:pt x="14992" y="2141"/>
                    <a:pt x="14992" y="2141"/>
                    <a:pt x="14992" y="2141"/>
                  </a:cubicBezTo>
                  <a:cubicBezTo>
                    <a:pt x="14744" y="2038"/>
                    <a:pt x="14744" y="2038"/>
                    <a:pt x="14744" y="2038"/>
                  </a:cubicBezTo>
                  <a:cubicBezTo>
                    <a:pt x="14372" y="2210"/>
                    <a:pt x="14372" y="2210"/>
                    <a:pt x="14372" y="2210"/>
                  </a:cubicBezTo>
                  <a:cubicBezTo>
                    <a:pt x="14372" y="2210"/>
                    <a:pt x="14455" y="2501"/>
                    <a:pt x="14414" y="2467"/>
                  </a:cubicBezTo>
                  <a:cubicBezTo>
                    <a:pt x="14372" y="2432"/>
                    <a:pt x="14145" y="2244"/>
                    <a:pt x="14145" y="2244"/>
                  </a:cubicBezTo>
                  <a:cubicBezTo>
                    <a:pt x="13959" y="2415"/>
                    <a:pt x="13959" y="2415"/>
                    <a:pt x="13959" y="2415"/>
                  </a:cubicBezTo>
                  <a:cubicBezTo>
                    <a:pt x="13650" y="2415"/>
                    <a:pt x="13650" y="2415"/>
                    <a:pt x="13650" y="2415"/>
                  </a:cubicBezTo>
                  <a:cubicBezTo>
                    <a:pt x="13650" y="2415"/>
                    <a:pt x="13464" y="2364"/>
                    <a:pt x="13546" y="2295"/>
                  </a:cubicBezTo>
                  <a:cubicBezTo>
                    <a:pt x="13650" y="2227"/>
                    <a:pt x="13753" y="2090"/>
                    <a:pt x="13753" y="2090"/>
                  </a:cubicBezTo>
                  <a:cubicBezTo>
                    <a:pt x="13505" y="1936"/>
                    <a:pt x="13505" y="1936"/>
                    <a:pt x="13505" y="1936"/>
                  </a:cubicBezTo>
                  <a:cubicBezTo>
                    <a:pt x="13092" y="2090"/>
                    <a:pt x="13092" y="2090"/>
                    <a:pt x="13092" y="2090"/>
                  </a:cubicBezTo>
                  <a:cubicBezTo>
                    <a:pt x="12803" y="2210"/>
                    <a:pt x="12803" y="2210"/>
                    <a:pt x="12803" y="2210"/>
                  </a:cubicBezTo>
                  <a:cubicBezTo>
                    <a:pt x="12679" y="2484"/>
                    <a:pt x="12679" y="2484"/>
                    <a:pt x="12679" y="2484"/>
                  </a:cubicBezTo>
                  <a:cubicBezTo>
                    <a:pt x="12638" y="2655"/>
                    <a:pt x="12638" y="2655"/>
                    <a:pt x="12638" y="2655"/>
                  </a:cubicBezTo>
                  <a:cubicBezTo>
                    <a:pt x="12720" y="3015"/>
                    <a:pt x="12720" y="3015"/>
                    <a:pt x="12720" y="3015"/>
                  </a:cubicBezTo>
                  <a:cubicBezTo>
                    <a:pt x="12720" y="3237"/>
                    <a:pt x="12720" y="3237"/>
                    <a:pt x="12720" y="3237"/>
                  </a:cubicBezTo>
                  <a:cubicBezTo>
                    <a:pt x="12473" y="3409"/>
                    <a:pt x="12473" y="3409"/>
                    <a:pt x="12473" y="3409"/>
                  </a:cubicBezTo>
                  <a:cubicBezTo>
                    <a:pt x="12555" y="2963"/>
                    <a:pt x="12555" y="2963"/>
                    <a:pt x="12555" y="2963"/>
                  </a:cubicBezTo>
                  <a:cubicBezTo>
                    <a:pt x="12287" y="2895"/>
                    <a:pt x="12287" y="2895"/>
                    <a:pt x="12287" y="2895"/>
                  </a:cubicBezTo>
                  <a:cubicBezTo>
                    <a:pt x="12080" y="3066"/>
                    <a:pt x="12080" y="3066"/>
                    <a:pt x="12080" y="3066"/>
                  </a:cubicBezTo>
                  <a:cubicBezTo>
                    <a:pt x="11853" y="3169"/>
                    <a:pt x="11853" y="3169"/>
                    <a:pt x="11853" y="3169"/>
                  </a:cubicBezTo>
                  <a:cubicBezTo>
                    <a:pt x="11936" y="2861"/>
                    <a:pt x="11936" y="2861"/>
                    <a:pt x="11936" y="2861"/>
                  </a:cubicBezTo>
                  <a:cubicBezTo>
                    <a:pt x="11936" y="2861"/>
                    <a:pt x="12204" y="2775"/>
                    <a:pt x="12204" y="2706"/>
                  </a:cubicBezTo>
                  <a:cubicBezTo>
                    <a:pt x="12204" y="2638"/>
                    <a:pt x="12142" y="2587"/>
                    <a:pt x="12142" y="2587"/>
                  </a:cubicBezTo>
                  <a:cubicBezTo>
                    <a:pt x="11750" y="2741"/>
                    <a:pt x="11750" y="2741"/>
                    <a:pt x="11750" y="2741"/>
                  </a:cubicBezTo>
                  <a:cubicBezTo>
                    <a:pt x="11234" y="2895"/>
                    <a:pt x="11234" y="2895"/>
                    <a:pt x="11234" y="2895"/>
                  </a:cubicBezTo>
                  <a:cubicBezTo>
                    <a:pt x="11130" y="3169"/>
                    <a:pt x="11130" y="3169"/>
                    <a:pt x="11130" y="3169"/>
                  </a:cubicBezTo>
                  <a:cubicBezTo>
                    <a:pt x="10738" y="3323"/>
                    <a:pt x="10738" y="3323"/>
                    <a:pt x="10738" y="3323"/>
                  </a:cubicBezTo>
                  <a:cubicBezTo>
                    <a:pt x="10490" y="3323"/>
                    <a:pt x="10490" y="3323"/>
                    <a:pt x="10490" y="3323"/>
                  </a:cubicBezTo>
                  <a:cubicBezTo>
                    <a:pt x="10304" y="3477"/>
                    <a:pt x="10304" y="3477"/>
                    <a:pt x="10304" y="3477"/>
                  </a:cubicBezTo>
                  <a:cubicBezTo>
                    <a:pt x="10593" y="3614"/>
                    <a:pt x="10593" y="3614"/>
                    <a:pt x="10593" y="3614"/>
                  </a:cubicBezTo>
                  <a:cubicBezTo>
                    <a:pt x="10635" y="3786"/>
                    <a:pt x="10635" y="3786"/>
                    <a:pt x="10635" y="3786"/>
                  </a:cubicBezTo>
                  <a:cubicBezTo>
                    <a:pt x="10325" y="4008"/>
                    <a:pt x="10325" y="4008"/>
                    <a:pt x="10325" y="4008"/>
                  </a:cubicBezTo>
                  <a:cubicBezTo>
                    <a:pt x="10325" y="4248"/>
                    <a:pt x="10325" y="4248"/>
                    <a:pt x="10325" y="4248"/>
                  </a:cubicBezTo>
                  <a:cubicBezTo>
                    <a:pt x="10490" y="4334"/>
                    <a:pt x="10490" y="4334"/>
                    <a:pt x="10490" y="4334"/>
                  </a:cubicBezTo>
                  <a:cubicBezTo>
                    <a:pt x="10635" y="4043"/>
                    <a:pt x="10635" y="4043"/>
                    <a:pt x="10635" y="4043"/>
                  </a:cubicBezTo>
                  <a:cubicBezTo>
                    <a:pt x="10738" y="4111"/>
                    <a:pt x="10738" y="4111"/>
                    <a:pt x="10738" y="4111"/>
                  </a:cubicBezTo>
                  <a:cubicBezTo>
                    <a:pt x="10738" y="4368"/>
                    <a:pt x="10738" y="4368"/>
                    <a:pt x="10738" y="4368"/>
                  </a:cubicBezTo>
                  <a:cubicBezTo>
                    <a:pt x="10965" y="4471"/>
                    <a:pt x="10965" y="4471"/>
                    <a:pt x="10965" y="4471"/>
                  </a:cubicBezTo>
                  <a:cubicBezTo>
                    <a:pt x="11172" y="4642"/>
                    <a:pt x="11172" y="4642"/>
                    <a:pt x="11172" y="4642"/>
                  </a:cubicBezTo>
                  <a:cubicBezTo>
                    <a:pt x="11275" y="4676"/>
                    <a:pt x="11275" y="4676"/>
                    <a:pt x="11275" y="4676"/>
                  </a:cubicBezTo>
                  <a:cubicBezTo>
                    <a:pt x="11068" y="4848"/>
                    <a:pt x="11068" y="4848"/>
                    <a:pt x="11068" y="4848"/>
                  </a:cubicBezTo>
                  <a:cubicBezTo>
                    <a:pt x="10800" y="4848"/>
                    <a:pt x="10800" y="4848"/>
                    <a:pt x="10800" y="4848"/>
                  </a:cubicBezTo>
                  <a:cubicBezTo>
                    <a:pt x="10655" y="4985"/>
                    <a:pt x="10655" y="4985"/>
                    <a:pt x="10655" y="4985"/>
                  </a:cubicBezTo>
                  <a:cubicBezTo>
                    <a:pt x="10532" y="5070"/>
                    <a:pt x="10532" y="5070"/>
                    <a:pt x="10532" y="5070"/>
                  </a:cubicBezTo>
                  <a:cubicBezTo>
                    <a:pt x="10862" y="5190"/>
                    <a:pt x="10862" y="5190"/>
                    <a:pt x="10862" y="5190"/>
                  </a:cubicBezTo>
                  <a:cubicBezTo>
                    <a:pt x="10862" y="5361"/>
                    <a:pt x="10862" y="5361"/>
                    <a:pt x="10862" y="5361"/>
                  </a:cubicBezTo>
                  <a:cubicBezTo>
                    <a:pt x="10552" y="5293"/>
                    <a:pt x="10552" y="5293"/>
                    <a:pt x="10552" y="5293"/>
                  </a:cubicBezTo>
                  <a:cubicBezTo>
                    <a:pt x="10284" y="5310"/>
                    <a:pt x="10284" y="5310"/>
                    <a:pt x="10284" y="5310"/>
                  </a:cubicBezTo>
                  <a:cubicBezTo>
                    <a:pt x="9933" y="5379"/>
                    <a:pt x="9933" y="5379"/>
                    <a:pt x="9933" y="5379"/>
                  </a:cubicBezTo>
                  <a:cubicBezTo>
                    <a:pt x="9747" y="5670"/>
                    <a:pt x="9747" y="5670"/>
                    <a:pt x="9747" y="5670"/>
                  </a:cubicBezTo>
                  <a:cubicBezTo>
                    <a:pt x="9809" y="5978"/>
                    <a:pt x="9809" y="5978"/>
                    <a:pt x="9809" y="5978"/>
                  </a:cubicBezTo>
                  <a:cubicBezTo>
                    <a:pt x="9458" y="5978"/>
                    <a:pt x="9458" y="5978"/>
                    <a:pt x="9458" y="5978"/>
                  </a:cubicBezTo>
                  <a:cubicBezTo>
                    <a:pt x="9169" y="6047"/>
                    <a:pt x="9169" y="6047"/>
                    <a:pt x="9169" y="6047"/>
                  </a:cubicBezTo>
                  <a:cubicBezTo>
                    <a:pt x="8962" y="5875"/>
                    <a:pt x="8962" y="5875"/>
                    <a:pt x="8962" y="5875"/>
                  </a:cubicBezTo>
                  <a:cubicBezTo>
                    <a:pt x="8632" y="5841"/>
                    <a:pt x="8632" y="5841"/>
                    <a:pt x="8632" y="5841"/>
                  </a:cubicBezTo>
                  <a:cubicBezTo>
                    <a:pt x="8632" y="6047"/>
                    <a:pt x="8632" y="6047"/>
                    <a:pt x="8632" y="6047"/>
                  </a:cubicBezTo>
                  <a:cubicBezTo>
                    <a:pt x="8797" y="6201"/>
                    <a:pt x="8797" y="6201"/>
                    <a:pt x="8797" y="6201"/>
                  </a:cubicBezTo>
                  <a:cubicBezTo>
                    <a:pt x="8797" y="6355"/>
                    <a:pt x="8797" y="6355"/>
                    <a:pt x="8797" y="6355"/>
                  </a:cubicBezTo>
                  <a:cubicBezTo>
                    <a:pt x="8880" y="6526"/>
                    <a:pt x="8880" y="6526"/>
                    <a:pt x="8880" y="6526"/>
                  </a:cubicBezTo>
                  <a:cubicBezTo>
                    <a:pt x="9024" y="6903"/>
                    <a:pt x="9024" y="6903"/>
                    <a:pt x="9024" y="6903"/>
                  </a:cubicBezTo>
                  <a:cubicBezTo>
                    <a:pt x="9003" y="7126"/>
                    <a:pt x="9003" y="7126"/>
                    <a:pt x="9003" y="7126"/>
                  </a:cubicBezTo>
                  <a:cubicBezTo>
                    <a:pt x="8673" y="6989"/>
                    <a:pt x="8673" y="6989"/>
                    <a:pt x="8673" y="6989"/>
                  </a:cubicBezTo>
                  <a:cubicBezTo>
                    <a:pt x="8549" y="7092"/>
                    <a:pt x="8549" y="7092"/>
                    <a:pt x="8549" y="7092"/>
                  </a:cubicBezTo>
                  <a:cubicBezTo>
                    <a:pt x="8260" y="7040"/>
                    <a:pt x="8260" y="7040"/>
                    <a:pt x="8260" y="7040"/>
                  </a:cubicBezTo>
                  <a:cubicBezTo>
                    <a:pt x="8054" y="6937"/>
                    <a:pt x="8054" y="6937"/>
                    <a:pt x="8054" y="6937"/>
                  </a:cubicBezTo>
                  <a:cubicBezTo>
                    <a:pt x="7785" y="6715"/>
                    <a:pt x="7785" y="6715"/>
                    <a:pt x="7785" y="6715"/>
                  </a:cubicBezTo>
                  <a:cubicBezTo>
                    <a:pt x="7517" y="6715"/>
                    <a:pt x="7517" y="6715"/>
                    <a:pt x="7517" y="6715"/>
                  </a:cubicBezTo>
                  <a:cubicBezTo>
                    <a:pt x="7517" y="6526"/>
                    <a:pt x="7517" y="6526"/>
                    <a:pt x="7517" y="6526"/>
                  </a:cubicBezTo>
                  <a:cubicBezTo>
                    <a:pt x="7517" y="6526"/>
                    <a:pt x="7393" y="6372"/>
                    <a:pt x="7393" y="6423"/>
                  </a:cubicBezTo>
                  <a:cubicBezTo>
                    <a:pt x="7393" y="6492"/>
                    <a:pt x="7228" y="6543"/>
                    <a:pt x="7228" y="6543"/>
                  </a:cubicBezTo>
                  <a:cubicBezTo>
                    <a:pt x="7042" y="6389"/>
                    <a:pt x="7042" y="6389"/>
                    <a:pt x="7042" y="6389"/>
                  </a:cubicBezTo>
                  <a:cubicBezTo>
                    <a:pt x="7145" y="6286"/>
                    <a:pt x="7145" y="6286"/>
                    <a:pt x="7145" y="6286"/>
                  </a:cubicBezTo>
                  <a:cubicBezTo>
                    <a:pt x="7331" y="6252"/>
                    <a:pt x="7331" y="6252"/>
                    <a:pt x="7331" y="6252"/>
                  </a:cubicBezTo>
                  <a:cubicBezTo>
                    <a:pt x="7331" y="5995"/>
                    <a:pt x="7331" y="5995"/>
                    <a:pt x="7331" y="5995"/>
                  </a:cubicBezTo>
                  <a:cubicBezTo>
                    <a:pt x="7186" y="5875"/>
                    <a:pt x="7186" y="5875"/>
                    <a:pt x="7186" y="5875"/>
                  </a:cubicBezTo>
                  <a:cubicBezTo>
                    <a:pt x="6938" y="6012"/>
                    <a:pt x="6938" y="6012"/>
                    <a:pt x="6938" y="6012"/>
                  </a:cubicBezTo>
                  <a:cubicBezTo>
                    <a:pt x="6938" y="5807"/>
                    <a:pt x="6938" y="5807"/>
                    <a:pt x="6938" y="5807"/>
                  </a:cubicBezTo>
                  <a:cubicBezTo>
                    <a:pt x="6773" y="5670"/>
                    <a:pt x="6773" y="5670"/>
                    <a:pt x="6773" y="5670"/>
                  </a:cubicBezTo>
                  <a:cubicBezTo>
                    <a:pt x="6608" y="5670"/>
                    <a:pt x="6608" y="5670"/>
                    <a:pt x="6608" y="5670"/>
                  </a:cubicBezTo>
                  <a:cubicBezTo>
                    <a:pt x="6732" y="5396"/>
                    <a:pt x="6732" y="5396"/>
                    <a:pt x="6732" y="5396"/>
                  </a:cubicBezTo>
                  <a:cubicBezTo>
                    <a:pt x="6402" y="5293"/>
                    <a:pt x="6402" y="5293"/>
                    <a:pt x="6402" y="5293"/>
                  </a:cubicBezTo>
                  <a:cubicBezTo>
                    <a:pt x="6298" y="5379"/>
                    <a:pt x="6298" y="5379"/>
                    <a:pt x="6298" y="5379"/>
                  </a:cubicBezTo>
                  <a:cubicBezTo>
                    <a:pt x="5989" y="5190"/>
                    <a:pt x="5989" y="5190"/>
                    <a:pt x="5989" y="5190"/>
                  </a:cubicBezTo>
                  <a:cubicBezTo>
                    <a:pt x="5989" y="5190"/>
                    <a:pt x="5968" y="5293"/>
                    <a:pt x="5865" y="5293"/>
                  </a:cubicBezTo>
                  <a:cubicBezTo>
                    <a:pt x="5761" y="5293"/>
                    <a:pt x="5782" y="5498"/>
                    <a:pt x="5782" y="5498"/>
                  </a:cubicBezTo>
                  <a:cubicBezTo>
                    <a:pt x="5658" y="5567"/>
                    <a:pt x="5658" y="5567"/>
                    <a:pt x="5658" y="5567"/>
                  </a:cubicBezTo>
                  <a:cubicBezTo>
                    <a:pt x="5555" y="5464"/>
                    <a:pt x="5555" y="5464"/>
                    <a:pt x="5555" y="5464"/>
                  </a:cubicBezTo>
                  <a:cubicBezTo>
                    <a:pt x="5452" y="5498"/>
                    <a:pt x="5452" y="5498"/>
                    <a:pt x="5452" y="5498"/>
                  </a:cubicBezTo>
                  <a:cubicBezTo>
                    <a:pt x="5390" y="5636"/>
                    <a:pt x="5390" y="5636"/>
                    <a:pt x="5390" y="5636"/>
                  </a:cubicBezTo>
                  <a:cubicBezTo>
                    <a:pt x="5163" y="5498"/>
                    <a:pt x="5163" y="5498"/>
                    <a:pt x="5163" y="5498"/>
                  </a:cubicBezTo>
                  <a:cubicBezTo>
                    <a:pt x="5018" y="5379"/>
                    <a:pt x="5018" y="5379"/>
                    <a:pt x="5018" y="5379"/>
                  </a:cubicBezTo>
                  <a:cubicBezTo>
                    <a:pt x="4853" y="5498"/>
                    <a:pt x="4853" y="5498"/>
                    <a:pt x="4853" y="5498"/>
                  </a:cubicBezTo>
                  <a:cubicBezTo>
                    <a:pt x="4688" y="5361"/>
                    <a:pt x="4688" y="5361"/>
                    <a:pt x="4688" y="5361"/>
                  </a:cubicBezTo>
                  <a:cubicBezTo>
                    <a:pt x="4646" y="5498"/>
                    <a:pt x="4646" y="5498"/>
                    <a:pt x="4646" y="5498"/>
                  </a:cubicBezTo>
                  <a:cubicBezTo>
                    <a:pt x="4584" y="5755"/>
                    <a:pt x="4584" y="5755"/>
                    <a:pt x="4584" y="5755"/>
                  </a:cubicBezTo>
                  <a:cubicBezTo>
                    <a:pt x="4791" y="6012"/>
                    <a:pt x="4791" y="6012"/>
                    <a:pt x="4791" y="6012"/>
                  </a:cubicBezTo>
                  <a:cubicBezTo>
                    <a:pt x="4832" y="6252"/>
                    <a:pt x="4832" y="6252"/>
                    <a:pt x="4832" y="6252"/>
                  </a:cubicBezTo>
                  <a:cubicBezTo>
                    <a:pt x="4832" y="6252"/>
                    <a:pt x="4915" y="6458"/>
                    <a:pt x="4832" y="6458"/>
                  </a:cubicBezTo>
                  <a:cubicBezTo>
                    <a:pt x="4770" y="6458"/>
                    <a:pt x="4460" y="6492"/>
                    <a:pt x="4460" y="6492"/>
                  </a:cubicBezTo>
                  <a:cubicBezTo>
                    <a:pt x="4171" y="6698"/>
                    <a:pt x="4171" y="6698"/>
                    <a:pt x="4171" y="6698"/>
                  </a:cubicBezTo>
                  <a:cubicBezTo>
                    <a:pt x="3882" y="6800"/>
                    <a:pt x="3882" y="6800"/>
                    <a:pt x="3882" y="6800"/>
                  </a:cubicBezTo>
                  <a:cubicBezTo>
                    <a:pt x="3717" y="6578"/>
                    <a:pt x="3717" y="6578"/>
                    <a:pt x="3717" y="6578"/>
                  </a:cubicBezTo>
                  <a:cubicBezTo>
                    <a:pt x="3676" y="6698"/>
                    <a:pt x="3676" y="6698"/>
                    <a:pt x="3676" y="6698"/>
                  </a:cubicBezTo>
                  <a:cubicBezTo>
                    <a:pt x="3676" y="6800"/>
                    <a:pt x="3676" y="6800"/>
                    <a:pt x="3676" y="6800"/>
                  </a:cubicBezTo>
                  <a:cubicBezTo>
                    <a:pt x="3242" y="6800"/>
                    <a:pt x="3242" y="6800"/>
                    <a:pt x="3242" y="6800"/>
                  </a:cubicBezTo>
                  <a:cubicBezTo>
                    <a:pt x="3015" y="6612"/>
                    <a:pt x="3015" y="6612"/>
                    <a:pt x="3015" y="6612"/>
                  </a:cubicBezTo>
                  <a:cubicBezTo>
                    <a:pt x="3118" y="6526"/>
                    <a:pt x="3118" y="6526"/>
                    <a:pt x="3118" y="6526"/>
                  </a:cubicBezTo>
                  <a:cubicBezTo>
                    <a:pt x="3015" y="6389"/>
                    <a:pt x="3015" y="6389"/>
                    <a:pt x="3015" y="6389"/>
                  </a:cubicBezTo>
                  <a:cubicBezTo>
                    <a:pt x="2602" y="6492"/>
                    <a:pt x="2602" y="6492"/>
                    <a:pt x="2602" y="6492"/>
                  </a:cubicBezTo>
                  <a:cubicBezTo>
                    <a:pt x="2065" y="6578"/>
                    <a:pt x="2065" y="6578"/>
                    <a:pt x="2065" y="6578"/>
                  </a:cubicBezTo>
                  <a:cubicBezTo>
                    <a:pt x="1735" y="6732"/>
                    <a:pt x="1735" y="6732"/>
                    <a:pt x="1735" y="6732"/>
                  </a:cubicBezTo>
                  <a:cubicBezTo>
                    <a:pt x="1466" y="6937"/>
                    <a:pt x="1466" y="6937"/>
                    <a:pt x="1466" y="6937"/>
                  </a:cubicBezTo>
                  <a:cubicBezTo>
                    <a:pt x="1342" y="7040"/>
                    <a:pt x="1342" y="7040"/>
                    <a:pt x="1342" y="7040"/>
                  </a:cubicBezTo>
                  <a:cubicBezTo>
                    <a:pt x="1528" y="7194"/>
                    <a:pt x="1528" y="7194"/>
                    <a:pt x="1528" y="7194"/>
                  </a:cubicBezTo>
                  <a:cubicBezTo>
                    <a:pt x="1342" y="7194"/>
                    <a:pt x="1342" y="7194"/>
                    <a:pt x="1342" y="7194"/>
                  </a:cubicBezTo>
                  <a:cubicBezTo>
                    <a:pt x="1177" y="7006"/>
                    <a:pt x="1177" y="7006"/>
                    <a:pt x="1177" y="7006"/>
                  </a:cubicBezTo>
                  <a:cubicBezTo>
                    <a:pt x="1177" y="6766"/>
                    <a:pt x="1177" y="6766"/>
                    <a:pt x="1177" y="6766"/>
                  </a:cubicBezTo>
                  <a:cubicBezTo>
                    <a:pt x="1033" y="6646"/>
                    <a:pt x="1033" y="6646"/>
                    <a:pt x="1033" y="6646"/>
                  </a:cubicBezTo>
                  <a:cubicBezTo>
                    <a:pt x="867" y="6852"/>
                    <a:pt x="867" y="6852"/>
                    <a:pt x="867" y="6852"/>
                  </a:cubicBezTo>
                  <a:cubicBezTo>
                    <a:pt x="805" y="6989"/>
                    <a:pt x="805" y="6989"/>
                    <a:pt x="805" y="6989"/>
                  </a:cubicBezTo>
                  <a:cubicBezTo>
                    <a:pt x="537" y="6903"/>
                    <a:pt x="537" y="6903"/>
                    <a:pt x="537" y="6903"/>
                  </a:cubicBezTo>
                  <a:cubicBezTo>
                    <a:pt x="289" y="6852"/>
                    <a:pt x="289" y="6852"/>
                    <a:pt x="289" y="6852"/>
                  </a:cubicBezTo>
                  <a:cubicBezTo>
                    <a:pt x="330" y="7057"/>
                    <a:pt x="330" y="7057"/>
                    <a:pt x="330" y="7057"/>
                  </a:cubicBezTo>
                  <a:cubicBezTo>
                    <a:pt x="434" y="7126"/>
                    <a:pt x="434" y="7126"/>
                    <a:pt x="434" y="7126"/>
                  </a:cubicBezTo>
                  <a:cubicBezTo>
                    <a:pt x="413" y="7229"/>
                    <a:pt x="413" y="7229"/>
                    <a:pt x="413" y="7229"/>
                  </a:cubicBezTo>
                  <a:cubicBezTo>
                    <a:pt x="310" y="7314"/>
                    <a:pt x="310" y="7314"/>
                    <a:pt x="310" y="7314"/>
                  </a:cubicBezTo>
                  <a:cubicBezTo>
                    <a:pt x="392" y="7451"/>
                    <a:pt x="392" y="7451"/>
                    <a:pt x="392" y="7451"/>
                  </a:cubicBezTo>
                  <a:cubicBezTo>
                    <a:pt x="496" y="7605"/>
                    <a:pt x="496" y="7605"/>
                    <a:pt x="496" y="7605"/>
                  </a:cubicBezTo>
                  <a:cubicBezTo>
                    <a:pt x="620" y="7708"/>
                    <a:pt x="620" y="7708"/>
                    <a:pt x="620" y="7708"/>
                  </a:cubicBezTo>
                  <a:cubicBezTo>
                    <a:pt x="578" y="7931"/>
                    <a:pt x="578" y="7931"/>
                    <a:pt x="578" y="7931"/>
                  </a:cubicBezTo>
                  <a:cubicBezTo>
                    <a:pt x="681" y="8102"/>
                    <a:pt x="681" y="8102"/>
                    <a:pt x="681" y="8102"/>
                  </a:cubicBezTo>
                  <a:cubicBezTo>
                    <a:pt x="950" y="8188"/>
                    <a:pt x="950" y="8188"/>
                    <a:pt x="950" y="8188"/>
                  </a:cubicBezTo>
                  <a:cubicBezTo>
                    <a:pt x="950" y="8308"/>
                    <a:pt x="950" y="8308"/>
                    <a:pt x="950" y="8308"/>
                  </a:cubicBezTo>
                  <a:cubicBezTo>
                    <a:pt x="1322" y="8530"/>
                    <a:pt x="1322" y="8530"/>
                    <a:pt x="1322" y="8530"/>
                  </a:cubicBezTo>
                  <a:cubicBezTo>
                    <a:pt x="1507" y="8667"/>
                    <a:pt x="1507" y="8667"/>
                    <a:pt x="1507" y="8667"/>
                  </a:cubicBezTo>
                  <a:cubicBezTo>
                    <a:pt x="1507" y="8959"/>
                    <a:pt x="1507" y="8959"/>
                    <a:pt x="1507" y="8959"/>
                  </a:cubicBezTo>
                  <a:cubicBezTo>
                    <a:pt x="1693" y="9267"/>
                    <a:pt x="1693" y="9267"/>
                    <a:pt x="1693" y="9267"/>
                  </a:cubicBezTo>
                  <a:cubicBezTo>
                    <a:pt x="1920" y="9267"/>
                    <a:pt x="1920" y="9267"/>
                    <a:pt x="1920" y="9267"/>
                  </a:cubicBezTo>
                  <a:cubicBezTo>
                    <a:pt x="1941" y="9490"/>
                    <a:pt x="1941" y="9490"/>
                    <a:pt x="1941" y="9490"/>
                  </a:cubicBezTo>
                  <a:cubicBezTo>
                    <a:pt x="1817" y="9490"/>
                    <a:pt x="1817" y="9490"/>
                    <a:pt x="1817" y="9490"/>
                  </a:cubicBezTo>
                  <a:cubicBezTo>
                    <a:pt x="1755" y="9661"/>
                    <a:pt x="1755" y="9661"/>
                    <a:pt x="1755" y="9661"/>
                  </a:cubicBezTo>
                  <a:cubicBezTo>
                    <a:pt x="1507" y="9866"/>
                    <a:pt x="1507" y="9866"/>
                    <a:pt x="1507" y="9866"/>
                  </a:cubicBezTo>
                  <a:cubicBezTo>
                    <a:pt x="1280" y="10003"/>
                    <a:pt x="1280" y="10003"/>
                    <a:pt x="1280" y="10003"/>
                  </a:cubicBezTo>
                  <a:cubicBezTo>
                    <a:pt x="1280" y="10415"/>
                    <a:pt x="1280" y="10415"/>
                    <a:pt x="1280" y="10415"/>
                  </a:cubicBezTo>
                  <a:cubicBezTo>
                    <a:pt x="1074" y="10466"/>
                    <a:pt x="1074" y="10466"/>
                    <a:pt x="1074" y="10466"/>
                  </a:cubicBezTo>
                  <a:cubicBezTo>
                    <a:pt x="1012" y="10689"/>
                    <a:pt x="1012" y="10689"/>
                    <a:pt x="1012" y="10689"/>
                  </a:cubicBezTo>
                  <a:cubicBezTo>
                    <a:pt x="1156" y="10826"/>
                    <a:pt x="1156" y="10826"/>
                    <a:pt x="1156" y="10826"/>
                  </a:cubicBezTo>
                  <a:cubicBezTo>
                    <a:pt x="1156" y="11014"/>
                    <a:pt x="1156" y="11014"/>
                    <a:pt x="1156" y="11014"/>
                  </a:cubicBezTo>
                  <a:cubicBezTo>
                    <a:pt x="1074" y="11168"/>
                    <a:pt x="1074" y="11168"/>
                    <a:pt x="1074" y="11168"/>
                  </a:cubicBezTo>
                  <a:cubicBezTo>
                    <a:pt x="805" y="11100"/>
                    <a:pt x="805" y="11100"/>
                    <a:pt x="805" y="11100"/>
                  </a:cubicBezTo>
                  <a:cubicBezTo>
                    <a:pt x="599" y="11151"/>
                    <a:pt x="599" y="11151"/>
                    <a:pt x="599" y="11151"/>
                  </a:cubicBezTo>
                  <a:cubicBezTo>
                    <a:pt x="289" y="11494"/>
                    <a:pt x="289" y="11494"/>
                    <a:pt x="289" y="11494"/>
                  </a:cubicBezTo>
                  <a:cubicBezTo>
                    <a:pt x="0" y="11597"/>
                    <a:pt x="0" y="11597"/>
                    <a:pt x="0" y="11597"/>
                  </a:cubicBezTo>
                  <a:cubicBezTo>
                    <a:pt x="0" y="11682"/>
                    <a:pt x="0" y="11682"/>
                    <a:pt x="0" y="11682"/>
                  </a:cubicBezTo>
                  <a:cubicBezTo>
                    <a:pt x="83" y="11836"/>
                    <a:pt x="83" y="11836"/>
                    <a:pt x="83" y="11836"/>
                  </a:cubicBezTo>
                  <a:cubicBezTo>
                    <a:pt x="186" y="12042"/>
                    <a:pt x="186" y="12042"/>
                    <a:pt x="186" y="12042"/>
                  </a:cubicBezTo>
                  <a:cubicBezTo>
                    <a:pt x="413" y="12179"/>
                    <a:pt x="413" y="12179"/>
                    <a:pt x="413" y="12179"/>
                  </a:cubicBezTo>
                  <a:cubicBezTo>
                    <a:pt x="454" y="12556"/>
                    <a:pt x="454" y="12556"/>
                    <a:pt x="454" y="12556"/>
                  </a:cubicBezTo>
                  <a:cubicBezTo>
                    <a:pt x="681" y="12915"/>
                    <a:pt x="681" y="12915"/>
                    <a:pt x="681" y="12915"/>
                  </a:cubicBezTo>
                  <a:cubicBezTo>
                    <a:pt x="681" y="13070"/>
                    <a:pt x="681" y="13070"/>
                    <a:pt x="681" y="13070"/>
                  </a:cubicBezTo>
                  <a:cubicBezTo>
                    <a:pt x="743" y="13361"/>
                    <a:pt x="743" y="13361"/>
                    <a:pt x="743" y="13361"/>
                  </a:cubicBezTo>
                  <a:cubicBezTo>
                    <a:pt x="826" y="13806"/>
                    <a:pt x="826" y="13806"/>
                    <a:pt x="826" y="13806"/>
                  </a:cubicBezTo>
                  <a:cubicBezTo>
                    <a:pt x="620" y="13840"/>
                    <a:pt x="620" y="13840"/>
                    <a:pt x="620" y="13840"/>
                  </a:cubicBezTo>
                  <a:cubicBezTo>
                    <a:pt x="475" y="14029"/>
                    <a:pt x="475" y="14029"/>
                    <a:pt x="475" y="14029"/>
                  </a:cubicBezTo>
                  <a:cubicBezTo>
                    <a:pt x="351" y="14149"/>
                    <a:pt x="351" y="14149"/>
                    <a:pt x="351" y="14149"/>
                  </a:cubicBezTo>
                  <a:cubicBezTo>
                    <a:pt x="434" y="14337"/>
                    <a:pt x="434" y="14337"/>
                    <a:pt x="434" y="14337"/>
                  </a:cubicBezTo>
                  <a:cubicBezTo>
                    <a:pt x="496" y="14269"/>
                    <a:pt x="496" y="14269"/>
                    <a:pt x="496" y="14269"/>
                  </a:cubicBezTo>
                  <a:cubicBezTo>
                    <a:pt x="764" y="14354"/>
                    <a:pt x="764" y="14354"/>
                    <a:pt x="764" y="14354"/>
                  </a:cubicBezTo>
                  <a:cubicBezTo>
                    <a:pt x="764" y="14543"/>
                    <a:pt x="764" y="14543"/>
                    <a:pt x="764" y="14543"/>
                  </a:cubicBezTo>
                  <a:cubicBezTo>
                    <a:pt x="867" y="14611"/>
                    <a:pt x="867" y="14611"/>
                    <a:pt x="867" y="14611"/>
                  </a:cubicBezTo>
                  <a:cubicBezTo>
                    <a:pt x="764" y="14697"/>
                    <a:pt x="764" y="14697"/>
                    <a:pt x="764" y="14697"/>
                  </a:cubicBezTo>
                  <a:cubicBezTo>
                    <a:pt x="764" y="14885"/>
                    <a:pt x="764" y="14885"/>
                    <a:pt x="764" y="14885"/>
                  </a:cubicBezTo>
                  <a:cubicBezTo>
                    <a:pt x="1012" y="15005"/>
                    <a:pt x="1012" y="15005"/>
                    <a:pt x="1012" y="15005"/>
                  </a:cubicBezTo>
                  <a:cubicBezTo>
                    <a:pt x="1074" y="15314"/>
                    <a:pt x="1074" y="15314"/>
                    <a:pt x="1074" y="15314"/>
                  </a:cubicBezTo>
                  <a:cubicBezTo>
                    <a:pt x="1363" y="15553"/>
                    <a:pt x="1363" y="15553"/>
                    <a:pt x="1363" y="15553"/>
                  </a:cubicBezTo>
                  <a:cubicBezTo>
                    <a:pt x="1280" y="15759"/>
                    <a:pt x="1280" y="15759"/>
                    <a:pt x="1280" y="15759"/>
                  </a:cubicBezTo>
                  <a:cubicBezTo>
                    <a:pt x="1115" y="15982"/>
                    <a:pt x="1115" y="15982"/>
                    <a:pt x="1115" y="15982"/>
                  </a:cubicBezTo>
                  <a:cubicBezTo>
                    <a:pt x="1177" y="16153"/>
                    <a:pt x="1177" y="16153"/>
                    <a:pt x="1177" y="16153"/>
                  </a:cubicBezTo>
                  <a:cubicBezTo>
                    <a:pt x="1177" y="16307"/>
                    <a:pt x="1177" y="16307"/>
                    <a:pt x="1177" y="16307"/>
                  </a:cubicBezTo>
                  <a:cubicBezTo>
                    <a:pt x="1094" y="16376"/>
                    <a:pt x="1094" y="16376"/>
                    <a:pt x="1094" y="16376"/>
                  </a:cubicBezTo>
                  <a:cubicBezTo>
                    <a:pt x="1094" y="16598"/>
                    <a:pt x="1094" y="16598"/>
                    <a:pt x="1094" y="16598"/>
                  </a:cubicBezTo>
                  <a:cubicBezTo>
                    <a:pt x="1239" y="16667"/>
                    <a:pt x="1239" y="16667"/>
                    <a:pt x="1239" y="16667"/>
                  </a:cubicBezTo>
                  <a:cubicBezTo>
                    <a:pt x="1466" y="16667"/>
                    <a:pt x="1466" y="16667"/>
                    <a:pt x="1466" y="16667"/>
                  </a:cubicBezTo>
                  <a:cubicBezTo>
                    <a:pt x="1569" y="16564"/>
                    <a:pt x="1569" y="16564"/>
                    <a:pt x="1569" y="16564"/>
                  </a:cubicBezTo>
                  <a:cubicBezTo>
                    <a:pt x="1693" y="16564"/>
                    <a:pt x="1693" y="16564"/>
                    <a:pt x="1693" y="16564"/>
                  </a:cubicBezTo>
                  <a:cubicBezTo>
                    <a:pt x="1817" y="16684"/>
                    <a:pt x="1817" y="16684"/>
                    <a:pt x="1817" y="16684"/>
                  </a:cubicBezTo>
                  <a:cubicBezTo>
                    <a:pt x="2065" y="16615"/>
                    <a:pt x="2065" y="16615"/>
                    <a:pt x="2065" y="16615"/>
                  </a:cubicBezTo>
                  <a:cubicBezTo>
                    <a:pt x="2251" y="16684"/>
                    <a:pt x="2251" y="16684"/>
                    <a:pt x="2251" y="16684"/>
                  </a:cubicBezTo>
                  <a:cubicBezTo>
                    <a:pt x="2416" y="16564"/>
                    <a:pt x="2416" y="16564"/>
                    <a:pt x="2416" y="16564"/>
                  </a:cubicBezTo>
                  <a:cubicBezTo>
                    <a:pt x="2602" y="16564"/>
                    <a:pt x="2602" y="16564"/>
                    <a:pt x="2602" y="16564"/>
                  </a:cubicBezTo>
                  <a:cubicBezTo>
                    <a:pt x="2623" y="16701"/>
                    <a:pt x="2623" y="16701"/>
                    <a:pt x="2623" y="16701"/>
                  </a:cubicBezTo>
                  <a:cubicBezTo>
                    <a:pt x="2808" y="16855"/>
                    <a:pt x="2808" y="16855"/>
                    <a:pt x="2808" y="16855"/>
                  </a:cubicBezTo>
                  <a:cubicBezTo>
                    <a:pt x="2808" y="17009"/>
                    <a:pt x="2808" y="17009"/>
                    <a:pt x="2808" y="17009"/>
                  </a:cubicBezTo>
                  <a:cubicBezTo>
                    <a:pt x="2623" y="17044"/>
                    <a:pt x="2623" y="17044"/>
                    <a:pt x="2623" y="17044"/>
                  </a:cubicBezTo>
                  <a:cubicBezTo>
                    <a:pt x="2623" y="17266"/>
                    <a:pt x="2623" y="17266"/>
                    <a:pt x="2623" y="17266"/>
                  </a:cubicBezTo>
                  <a:cubicBezTo>
                    <a:pt x="2850" y="17266"/>
                    <a:pt x="2850" y="17266"/>
                    <a:pt x="2850" y="17266"/>
                  </a:cubicBezTo>
                  <a:cubicBezTo>
                    <a:pt x="3077" y="17198"/>
                    <a:pt x="3077" y="17198"/>
                    <a:pt x="3077" y="17198"/>
                  </a:cubicBezTo>
                  <a:cubicBezTo>
                    <a:pt x="3283" y="17318"/>
                    <a:pt x="3283" y="17318"/>
                    <a:pt x="3283" y="17318"/>
                  </a:cubicBezTo>
                  <a:cubicBezTo>
                    <a:pt x="3469" y="17575"/>
                    <a:pt x="3469" y="17575"/>
                    <a:pt x="3469" y="17575"/>
                  </a:cubicBezTo>
                  <a:cubicBezTo>
                    <a:pt x="3531" y="17832"/>
                    <a:pt x="3531" y="17832"/>
                    <a:pt x="3531" y="17832"/>
                  </a:cubicBezTo>
                  <a:cubicBezTo>
                    <a:pt x="3634" y="17900"/>
                    <a:pt x="3634" y="17900"/>
                    <a:pt x="3634" y="17900"/>
                  </a:cubicBezTo>
                  <a:cubicBezTo>
                    <a:pt x="3552" y="17986"/>
                    <a:pt x="3552" y="17986"/>
                    <a:pt x="3552" y="17986"/>
                  </a:cubicBezTo>
                  <a:cubicBezTo>
                    <a:pt x="3552" y="18140"/>
                    <a:pt x="3552" y="18140"/>
                    <a:pt x="3552" y="18140"/>
                  </a:cubicBezTo>
                  <a:cubicBezTo>
                    <a:pt x="3758" y="18226"/>
                    <a:pt x="3758" y="18226"/>
                    <a:pt x="3758" y="18226"/>
                  </a:cubicBezTo>
                  <a:cubicBezTo>
                    <a:pt x="3965" y="18226"/>
                    <a:pt x="3965" y="18226"/>
                    <a:pt x="3965" y="18226"/>
                  </a:cubicBezTo>
                  <a:cubicBezTo>
                    <a:pt x="4109" y="18345"/>
                    <a:pt x="4109" y="18345"/>
                    <a:pt x="4109" y="18345"/>
                  </a:cubicBezTo>
                  <a:cubicBezTo>
                    <a:pt x="4089" y="18568"/>
                    <a:pt x="4089" y="18568"/>
                    <a:pt x="4089" y="18568"/>
                  </a:cubicBezTo>
                  <a:cubicBezTo>
                    <a:pt x="3965" y="18654"/>
                    <a:pt x="3965" y="18654"/>
                    <a:pt x="3965" y="18654"/>
                  </a:cubicBezTo>
                  <a:cubicBezTo>
                    <a:pt x="3965" y="18808"/>
                    <a:pt x="3965" y="18808"/>
                    <a:pt x="3965" y="18808"/>
                  </a:cubicBezTo>
                  <a:cubicBezTo>
                    <a:pt x="4130" y="18928"/>
                    <a:pt x="4130" y="18928"/>
                    <a:pt x="4130" y="18928"/>
                  </a:cubicBezTo>
                  <a:cubicBezTo>
                    <a:pt x="4213" y="19099"/>
                    <a:pt x="4213" y="19099"/>
                    <a:pt x="4213" y="19099"/>
                  </a:cubicBezTo>
                  <a:cubicBezTo>
                    <a:pt x="4233" y="19219"/>
                    <a:pt x="4233" y="19219"/>
                    <a:pt x="4233" y="19219"/>
                  </a:cubicBezTo>
                  <a:cubicBezTo>
                    <a:pt x="4419" y="19270"/>
                    <a:pt x="4419" y="19270"/>
                    <a:pt x="4419" y="19270"/>
                  </a:cubicBezTo>
                  <a:cubicBezTo>
                    <a:pt x="4646" y="19356"/>
                    <a:pt x="4646" y="19356"/>
                    <a:pt x="4646" y="19356"/>
                  </a:cubicBezTo>
                  <a:cubicBezTo>
                    <a:pt x="4646" y="19647"/>
                    <a:pt x="4646" y="19647"/>
                    <a:pt x="4646" y="19647"/>
                  </a:cubicBezTo>
                  <a:cubicBezTo>
                    <a:pt x="4605" y="19921"/>
                    <a:pt x="4605" y="19921"/>
                    <a:pt x="4605" y="19921"/>
                  </a:cubicBezTo>
                  <a:cubicBezTo>
                    <a:pt x="4605" y="20247"/>
                    <a:pt x="4605" y="20247"/>
                    <a:pt x="4605" y="20247"/>
                  </a:cubicBezTo>
                  <a:cubicBezTo>
                    <a:pt x="4564" y="20589"/>
                    <a:pt x="4564" y="20589"/>
                    <a:pt x="4564" y="20589"/>
                  </a:cubicBezTo>
                  <a:cubicBezTo>
                    <a:pt x="4584" y="21155"/>
                    <a:pt x="4584" y="21155"/>
                    <a:pt x="4584" y="21155"/>
                  </a:cubicBezTo>
                  <a:cubicBezTo>
                    <a:pt x="4915" y="21429"/>
                    <a:pt x="4915" y="21429"/>
                    <a:pt x="4915" y="21429"/>
                  </a:cubicBezTo>
                  <a:cubicBezTo>
                    <a:pt x="5224" y="21412"/>
                    <a:pt x="5224" y="21412"/>
                    <a:pt x="5224" y="21412"/>
                  </a:cubicBezTo>
                  <a:cubicBezTo>
                    <a:pt x="5348" y="21240"/>
                    <a:pt x="5348" y="21240"/>
                    <a:pt x="5348" y="21240"/>
                  </a:cubicBezTo>
                  <a:cubicBezTo>
                    <a:pt x="5431" y="21035"/>
                    <a:pt x="5431" y="21035"/>
                    <a:pt x="5431" y="21035"/>
                  </a:cubicBezTo>
                  <a:cubicBezTo>
                    <a:pt x="5658" y="21035"/>
                    <a:pt x="5658" y="21035"/>
                    <a:pt x="5658" y="21035"/>
                  </a:cubicBezTo>
                  <a:cubicBezTo>
                    <a:pt x="6112" y="20881"/>
                    <a:pt x="6112" y="20881"/>
                    <a:pt x="6112" y="20881"/>
                  </a:cubicBezTo>
                  <a:cubicBezTo>
                    <a:pt x="6154" y="20709"/>
                    <a:pt x="6154" y="20709"/>
                    <a:pt x="6154" y="20709"/>
                  </a:cubicBezTo>
                  <a:cubicBezTo>
                    <a:pt x="6319" y="20641"/>
                    <a:pt x="6319" y="20641"/>
                    <a:pt x="6319" y="20641"/>
                  </a:cubicBezTo>
                  <a:cubicBezTo>
                    <a:pt x="6505" y="20795"/>
                    <a:pt x="6505" y="20795"/>
                    <a:pt x="6505" y="20795"/>
                  </a:cubicBezTo>
                  <a:cubicBezTo>
                    <a:pt x="6505" y="20983"/>
                    <a:pt x="6505" y="20983"/>
                    <a:pt x="6505" y="20983"/>
                  </a:cubicBezTo>
                  <a:cubicBezTo>
                    <a:pt x="6670" y="21172"/>
                    <a:pt x="6670" y="21172"/>
                    <a:pt x="6670" y="21172"/>
                  </a:cubicBezTo>
                  <a:cubicBezTo>
                    <a:pt x="6670" y="20932"/>
                    <a:pt x="6670" y="20932"/>
                    <a:pt x="6670" y="20932"/>
                  </a:cubicBezTo>
                  <a:cubicBezTo>
                    <a:pt x="7021" y="20726"/>
                    <a:pt x="7021" y="20726"/>
                    <a:pt x="7021" y="20726"/>
                  </a:cubicBezTo>
                  <a:cubicBezTo>
                    <a:pt x="7021" y="20332"/>
                    <a:pt x="7021" y="20332"/>
                    <a:pt x="7021" y="20332"/>
                  </a:cubicBezTo>
                  <a:cubicBezTo>
                    <a:pt x="7289" y="20110"/>
                    <a:pt x="7289" y="20110"/>
                    <a:pt x="7289" y="20110"/>
                  </a:cubicBezTo>
                  <a:cubicBezTo>
                    <a:pt x="7393" y="19853"/>
                    <a:pt x="7393" y="19853"/>
                    <a:pt x="7393" y="19853"/>
                  </a:cubicBezTo>
                  <a:cubicBezTo>
                    <a:pt x="7310" y="19630"/>
                    <a:pt x="7310" y="19630"/>
                    <a:pt x="7310" y="19630"/>
                  </a:cubicBezTo>
                  <a:cubicBezTo>
                    <a:pt x="7496" y="19476"/>
                    <a:pt x="7496" y="19476"/>
                    <a:pt x="7496" y="19476"/>
                  </a:cubicBezTo>
                  <a:cubicBezTo>
                    <a:pt x="7579" y="19253"/>
                    <a:pt x="7579" y="19253"/>
                    <a:pt x="7579" y="19253"/>
                  </a:cubicBezTo>
                  <a:cubicBezTo>
                    <a:pt x="7744" y="19082"/>
                    <a:pt x="7744" y="19082"/>
                    <a:pt x="7744" y="19082"/>
                  </a:cubicBezTo>
                  <a:cubicBezTo>
                    <a:pt x="8033" y="19116"/>
                    <a:pt x="8033" y="19116"/>
                    <a:pt x="8033" y="19116"/>
                  </a:cubicBezTo>
                  <a:cubicBezTo>
                    <a:pt x="8322" y="19099"/>
                    <a:pt x="8322" y="19099"/>
                    <a:pt x="8322" y="19099"/>
                  </a:cubicBezTo>
                  <a:cubicBezTo>
                    <a:pt x="8632" y="19219"/>
                    <a:pt x="8632" y="19219"/>
                    <a:pt x="8632" y="19219"/>
                  </a:cubicBezTo>
                  <a:cubicBezTo>
                    <a:pt x="8900" y="19236"/>
                    <a:pt x="8900" y="19236"/>
                    <a:pt x="8900" y="19236"/>
                  </a:cubicBezTo>
                  <a:cubicBezTo>
                    <a:pt x="8900" y="19442"/>
                    <a:pt x="8900" y="19442"/>
                    <a:pt x="8900" y="19442"/>
                  </a:cubicBezTo>
                  <a:cubicBezTo>
                    <a:pt x="9045" y="19544"/>
                    <a:pt x="9045" y="19544"/>
                    <a:pt x="9045" y="19544"/>
                  </a:cubicBezTo>
                  <a:cubicBezTo>
                    <a:pt x="9045" y="19699"/>
                    <a:pt x="9045" y="19699"/>
                    <a:pt x="9045" y="19699"/>
                  </a:cubicBezTo>
                  <a:cubicBezTo>
                    <a:pt x="9334" y="19733"/>
                    <a:pt x="9334" y="19733"/>
                    <a:pt x="9334" y="19733"/>
                  </a:cubicBezTo>
                  <a:cubicBezTo>
                    <a:pt x="9520" y="19579"/>
                    <a:pt x="9520" y="19579"/>
                    <a:pt x="9520" y="19579"/>
                  </a:cubicBezTo>
                  <a:cubicBezTo>
                    <a:pt x="9520" y="19407"/>
                    <a:pt x="9520" y="19407"/>
                    <a:pt x="9520" y="19407"/>
                  </a:cubicBezTo>
                  <a:cubicBezTo>
                    <a:pt x="9747" y="19407"/>
                    <a:pt x="9747" y="19407"/>
                    <a:pt x="9747" y="19407"/>
                  </a:cubicBezTo>
                  <a:cubicBezTo>
                    <a:pt x="9891" y="19527"/>
                    <a:pt x="9891" y="19527"/>
                    <a:pt x="9891" y="19527"/>
                  </a:cubicBezTo>
                  <a:cubicBezTo>
                    <a:pt x="10077" y="19699"/>
                    <a:pt x="10077" y="19699"/>
                    <a:pt x="10077" y="19699"/>
                  </a:cubicBezTo>
                  <a:cubicBezTo>
                    <a:pt x="10077" y="19870"/>
                    <a:pt x="10077" y="19870"/>
                    <a:pt x="10077" y="19870"/>
                  </a:cubicBezTo>
                  <a:cubicBezTo>
                    <a:pt x="10263" y="19870"/>
                    <a:pt x="10263" y="19870"/>
                    <a:pt x="10263" y="19870"/>
                  </a:cubicBezTo>
                  <a:cubicBezTo>
                    <a:pt x="10366" y="20127"/>
                    <a:pt x="10366" y="20127"/>
                    <a:pt x="10366" y="20127"/>
                  </a:cubicBezTo>
                  <a:cubicBezTo>
                    <a:pt x="10552" y="20281"/>
                    <a:pt x="10552" y="20281"/>
                    <a:pt x="10552" y="20281"/>
                  </a:cubicBezTo>
                  <a:cubicBezTo>
                    <a:pt x="10759" y="20452"/>
                    <a:pt x="10759" y="20452"/>
                    <a:pt x="10759" y="20452"/>
                  </a:cubicBezTo>
                  <a:cubicBezTo>
                    <a:pt x="10717" y="20589"/>
                    <a:pt x="10717" y="20589"/>
                    <a:pt x="10717" y="20589"/>
                  </a:cubicBezTo>
                  <a:cubicBezTo>
                    <a:pt x="10862" y="20692"/>
                    <a:pt x="10862" y="20692"/>
                    <a:pt x="10862" y="20692"/>
                  </a:cubicBezTo>
                  <a:cubicBezTo>
                    <a:pt x="10924" y="20966"/>
                    <a:pt x="10924" y="20966"/>
                    <a:pt x="10924" y="20966"/>
                  </a:cubicBezTo>
                  <a:cubicBezTo>
                    <a:pt x="11213" y="21052"/>
                    <a:pt x="11213" y="21052"/>
                    <a:pt x="11213" y="21052"/>
                  </a:cubicBezTo>
                  <a:cubicBezTo>
                    <a:pt x="11440" y="21292"/>
                    <a:pt x="11440" y="21292"/>
                    <a:pt x="11440" y="21292"/>
                  </a:cubicBezTo>
                  <a:cubicBezTo>
                    <a:pt x="11647" y="21343"/>
                    <a:pt x="11647" y="21343"/>
                    <a:pt x="11647" y="21343"/>
                  </a:cubicBezTo>
                  <a:cubicBezTo>
                    <a:pt x="11647" y="21549"/>
                    <a:pt x="11647" y="21549"/>
                    <a:pt x="11647" y="21549"/>
                  </a:cubicBezTo>
                  <a:cubicBezTo>
                    <a:pt x="11874" y="21600"/>
                    <a:pt x="11874" y="21600"/>
                    <a:pt x="11874" y="21600"/>
                  </a:cubicBezTo>
                  <a:cubicBezTo>
                    <a:pt x="12101" y="21394"/>
                    <a:pt x="12101" y="21394"/>
                    <a:pt x="12101" y="21394"/>
                  </a:cubicBezTo>
                  <a:cubicBezTo>
                    <a:pt x="12369" y="21206"/>
                    <a:pt x="12369" y="21206"/>
                    <a:pt x="12369" y="21206"/>
                  </a:cubicBezTo>
                  <a:cubicBezTo>
                    <a:pt x="12638" y="21206"/>
                    <a:pt x="12638" y="21206"/>
                    <a:pt x="12638" y="21206"/>
                  </a:cubicBezTo>
                  <a:cubicBezTo>
                    <a:pt x="12762" y="21103"/>
                    <a:pt x="12762" y="21103"/>
                    <a:pt x="12762" y="21103"/>
                  </a:cubicBezTo>
                  <a:cubicBezTo>
                    <a:pt x="12906" y="21223"/>
                    <a:pt x="12906" y="21223"/>
                    <a:pt x="12906" y="21223"/>
                  </a:cubicBezTo>
                  <a:cubicBezTo>
                    <a:pt x="13113" y="21275"/>
                    <a:pt x="13113" y="21275"/>
                    <a:pt x="13113" y="21275"/>
                  </a:cubicBezTo>
                  <a:cubicBezTo>
                    <a:pt x="13216" y="21189"/>
                    <a:pt x="13216" y="21189"/>
                    <a:pt x="13216" y="21189"/>
                  </a:cubicBezTo>
                  <a:cubicBezTo>
                    <a:pt x="13485" y="21189"/>
                    <a:pt x="13485" y="21189"/>
                    <a:pt x="13485" y="21189"/>
                  </a:cubicBezTo>
                  <a:cubicBezTo>
                    <a:pt x="13608" y="21309"/>
                    <a:pt x="13608" y="21309"/>
                    <a:pt x="13608" y="21309"/>
                  </a:cubicBezTo>
                  <a:cubicBezTo>
                    <a:pt x="13774" y="21309"/>
                    <a:pt x="13774" y="21309"/>
                    <a:pt x="13774" y="21309"/>
                  </a:cubicBezTo>
                  <a:cubicBezTo>
                    <a:pt x="13815" y="21138"/>
                    <a:pt x="13815" y="21138"/>
                    <a:pt x="13815" y="21138"/>
                  </a:cubicBezTo>
                  <a:cubicBezTo>
                    <a:pt x="14166" y="21189"/>
                    <a:pt x="14166" y="21189"/>
                    <a:pt x="14166" y="21189"/>
                  </a:cubicBezTo>
                  <a:cubicBezTo>
                    <a:pt x="14290" y="21103"/>
                    <a:pt x="14290" y="21103"/>
                    <a:pt x="14290" y="21103"/>
                  </a:cubicBezTo>
                  <a:cubicBezTo>
                    <a:pt x="14538" y="21052"/>
                    <a:pt x="14538" y="21052"/>
                    <a:pt x="14538" y="21052"/>
                  </a:cubicBezTo>
                  <a:cubicBezTo>
                    <a:pt x="14765" y="21138"/>
                    <a:pt x="14765" y="21138"/>
                    <a:pt x="14765" y="21138"/>
                  </a:cubicBezTo>
                  <a:cubicBezTo>
                    <a:pt x="15054" y="21377"/>
                    <a:pt x="15054" y="21377"/>
                    <a:pt x="15054" y="21377"/>
                  </a:cubicBezTo>
                  <a:cubicBezTo>
                    <a:pt x="15281" y="21292"/>
                    <a:pt x="15281" y="21292"/>
                    <a:pt x="15281" y="21292"/>
                  </a:cubicBezTo>
                  <a:cubicBezTo>
                    <a:pt x="15529" y="21240"/>
                    <a:pt x="15529" y="21240"/>
                    <a:pt x="15529" y="21240"/>
                  </a:cubicBezTo>
                  <a:cubicBezTo>
                    <a:pt x="15653" y="21120"/>
                    <a:pt x="15653" y="21120"/>
                    <a:pt x="15653" y="21120"/>
                  </a:cubicBezTo>
                  <a:cubicBezTo>
                    <a:pt x="15839" y="21189"/>
                    <a:pt x="15839" y="21189"/>
                    <a:pt x="15839" y="21189"/>
                  </a:cubicBezTo>
                  <a:cubicBezTo>
                    <a:pt x="15983" y="21069"/>
                    <a:pt x="15983" y="21069"/>
                    <a:pt x="15983" y="21069"/>
                  </a:cubicBezTo>
                  <a:cubicBezTo>
                    <a:pt x="16128" y="21069"/>
                    <a:pt x="16128" y="21069"/>
                    <a:pt x="16128" y="21069"/>
                  </a:cubicBezTo>
                  <a:cubicBezTo>
                    <a:pt x="16272" y="21189"/>
                    <a:pt x="16272" y="21189"/>
                    <a:pt x="16272" y="21189"/>
                  </a:cubicBezTo>
                  <a:cubicBezTo>
                    <a:pt x="16417" y="21086"/>
                    <a:pt x="16417" y="21086"/>
                    <a:pt x="16417" y="21086"/>
                  </a:cubicBezTo>
                  <a:cubicBezTo>
                    <a:pt x="16830" y="20744"/>
                    <a:pt x="16830" y="20744"/>
                    <a:pt x="16830" y="20744"/>
                  </a:cubicBezTo>
                  <a:cubicBezTo>
                    <a:pt x="17119" y="20778"/>
                    <a:pt x="17119" y="20778"/>
                    <a:pt x="17119" y="20778"/>
                  </a:cubicBezTo>
                  <a:cubicBezTo>
                    <a:pt x="17119" y="20624"/>
                    <a:pt x="17119" y="20624"/>
                    <a:pt x="17119" y="20624"/>
                  </a:cubicBezTo>
                  <a:cubicBezTo>
                    <a:pt x="17491" y="20504"/>
                    <a:pt x="17491" y="20504"/>
                    <a:pt x="17491" y="20504"/>
                  </a:cubicBezTo>
                  <a:cubicBezTo>
                    <a:pt x="17759" y="20555"/>
                    <a:pt x="17759" y="20555"/>
                    <a:pt x="17759" y="20555"/>
                  </a:cubicBezTo>
                  <a:cubicBezTo>
                    <a:pt x="18028" y="20418"/>
                    <a:pt x="18028" y="20418"/>
                    <a:pt x="18028" y="20418"/>
                  </a:cubicBezTo>
                  <a:cubicBezTo>
                    <a:pt x="18007" y="20178"/>
                    <a:pt x="18007" y="20178"/>
                    <a:pt x="18007" y="20178"/>
                  </a:cubicBezTo>
                  <a:cubicBezTo>
                    <a:pt x="18461" y="19956"/>
                    <a:pt x="18461" y="19956"/>
                    <a:pt x="18461" y="19956"/>
                  </a:cubicBezTo>
                  <a:cubicBezTo>
                    <a:pt x="18874" y="19664"/>
                    <a:pt x="18874" y="19664"/>
                    <a:pt x="18874" y="19664"/>
                  </a:cubicBezTo>
                  <a:cubicBezTo>
                    <a:pt x="18730" y="19373"/>
                    <a:pt x="18730" y="19373"/>
                    <a:pt x="18730" y="19373"/>
                  </a:cubicBezTo>
                  <a:cubicBezTo>
                    <a:pt x="18730" y="19133"/>
                    <a:pt x="18730" y="19133"/>
                    <a:pt x="18730" y="19133"/>
                  </a:cubicBezTo>
                  <a:cubicBezTo>
                    <a:pt x="18544" y="18996"/>
                    <a:pt x="18544" y="18996"/>
                    <a:pt x="18544" y="18996"/>
                  </a:cubicBezTo>
                  <a:cubicBezTo>
                    <a:pt x="18709" y="18859"/>
                    <a:pt x="18709" y="18859"/>
                    <a:pt x="18709" y="18859"/>
                  </a:cubicBezTo>
                  <a:cubicBezTo>
                    <a:pt x="18750" y="18568"/>
                    <a:pt x="18750" y="18568"/>
                    <a:pt x="18750" y="18568"/>
                  </a:cubicBezTo>
                  <a:cubicBezTo>
                    <a:pt x="18379" y="18431"/>
                    <a:pt x="18379" y="18431"/>
                    <a:pt x="18379" y="18431"/>
                  </a:cubicBezTo>
                  <a:cubicBezTo>
                    <a:pt x="18069" y="18431"/>
                    <a:pt x="18069" y="18431"/>
                    <a:pt x="18069" y="18431"/>
                  </a:cubicBezTo>
                  <a:cubicBezTo>
                    <a:pt x="18028" y="18277"/>
                    <a:pt x="18028" y="18277"/>
                    <a:pt x="18028" y="18277"/>
                  </a:cubicBezTo>
                  <a:cubicBezTo>
                    <a:pt x="18255" y="18243"/>
                    <a:pt x="18255" y="18243"/>
                    <a:pt x="18255" y="18243"/>
                  </a:cubicBezTo>
                  <a:cubicBezTo>
                    <a:pt x="18131" y="18054"/>
                    <a:pt x="18131" y="18054"/>
                    <a:pt x="18131" y="18054"/>
                  </a:cubicBezTo>
                  <a:cubicBezTo>
                    <a:pt x="18193" y="17712"/>
                    <a:pt x="18193" y="17712"/>
                    <a:pt x="18193" y="17712"/>
                  </a:cubicBezTo>
                  <a:cubicBezTo>
                    <a:pt x="17945" y="17677"/>
                    <a:pt x="17945" y="17677"/>
                    <a:pt x="17945" y="17677"/>
                  </a:cubicBezTo>
                  <a:cubicBezTo>
                    <a:pt x="17676" y="17455"/>
                    <a:pt x="17676" y="17455"/>
                    <a:pt x="17676" y="17455"/>
                  </a:cubicBezTo>
                  <a:cubicBezTo>
                    <a:pt x="17904" y="17403"/>
                    <a:pt x="17904" y="17403"/>
                    <a:pt x="17904" y="17403"/>
                  </a:cubicBezTo>
                  <a:cubicBezTo>
                    <a:pt x="17924" y="17129"/>
                    <a:pt x="17924" y="17129"/>
                    <a:pt x="17924" y="17129"/>
                  </a:cubicBezTo>
                  <a:cubicBezTo>
                    <a:pt x="17821" y="17044"/>
                    <a:pt x="17821" y="17044"/>
                    <a:pt x="17821" y="17044"/>
                  </a:cubicBezTo>
                  <a:cubicBezTo>
                    <a:pt x="17759" y="16907"/>
                    <a:pt x="17759" y="16907"/>
                    <a:pt x="17759" y="16907"/>
                  </a:cubicBezTo>
                  <a:cubicBezTo>
                    <a:pt x="17842" y="16735"/>
                    <a:pt x="17842" y="16735"/>
                    <a:pt x="17842" y="16735"/>
                  </a:cubicBezTo>
                  <a:cubicBezTo>
                    <a:pt x="17676" y="16581"/>
                    <a:pt x="17676" y="16581"/>
                    <a:pt x="17676" y="16581"/>
                  </a:cubicBezTo>
                  <a:cubicBezTo>
                    <a:pt x="17821" y="16427"/>
                    <a:pt x="17821" y="16427"/>
                    <a:pt x="17821" y="16427"/>
                  </a:cubicBezTo>
                  <a:cubicBezTo>
                    <a:pt x="17697" y="16324"/>
                    <a:pt x="17697" y="16324"/>
                    <a:pt x="17697" y="16324"/>
                  </a:cubicBezTo>
                  <a:cubicBezTo>
                    <a:pt x="17697" y="16067"/>
                    <a:pt x="17697" y="16067"/>
                    <a:pt x="17697" y="16067"/>
                  </a:cubicBezTo>
                  <a:cubicBezTo>
                    <a:pt x="17986" y="15947"/>
                    <a:pt x="17986" y="15947"/>
                    <a:pt x="17986" y="15947"/>
                  </a:cubicBezTo>
                  <a:cubicBezTo>
                    <a:pt x="18172" y="15862"/>
                    <a:pt x="18172" y="15862"/>
                    <a:pt x="18172" y="15862"/>
                  </a:cubicBezTo>
                  <a:cubicBezTo>
                    <a:pt x="18399" y="15896"/>
                    <a:pt x="18399" y="15896"/>
                    <a:pt x="18399" y="15896"/>
                  </a:cubicBezTo>
                  <a:cubicBezTo>
                    <a:pt x="18585" y="15742"/>
                    <a:pt x="18585" y="15742"/>
                    <a:pt x="18585" y="15742"/>
                  </a:cubicBezTo>
                  <a:cubicBezTo>
                    <a:pt x="18812" y="15656"/>
                    <a:pt x="18812" y="15656"/>
                    <a:pt x="18812" y="15656"/>
                  </a:cubicBezTo>
                  <a:cubicBezTo>
                    <a:pt x="18854" y="15451"/>
                    <a:pt x="18854" y="15451"/>
                    <a:pt x="18854" y="15451"/>
                  </a:cubicBezTo>
                  <a:cubicBezTo>
                    <a:pt x="18688" y="15314"/>
                    <a:pt x="18688" y="15314"/>
                    <a:pt x="18688" y="15314"/>
                  </a:cubicBezTo>
                  <a:cubicBezTo>
                    <a:pt x="18792" y="15125"/>
                    <a:pt x="18792" y="15125"/>
                    <a:pt x="18792" y="15125"/>
                  </a:cubicBezTo>
                  <a:cubicBezTo>
                    <a:pt x="19101" y="15091"/>
                    <a:pt x="19101" y="15091"/>
                    <a:pt x="19101" y="15091"/>
                  </a:cubicBezTo>
                  <a:cubicBezTo>
                    <a:pt x="19535" y="14731"/>
                    <a:pt x="19535" y="14731"/>
                    <a:pt x="19535" y="14731"/>
                  </a:cubicBezTo>
                  <a:cubicBezTo>
                    <a:pt x="19514" y="14337"/>
                    <a:pt x="19514" y="14337"/>
                    <a:pt x="19514" y="14337"/>
                  </a:cubicBezTo>
                  <a:cubicBezTo>
                    <a:pt x="19803" y="14252"/>
                    <a:pt x="19803" y="14252"/>
                    <a:pt x="19803" y="14252"/>
                  </a:cubicBezTo>
                  <a:cubicBezTo>
                    <a:pt x="19803" y="14132"/>
                    <a:pt x="19803" y="14132"/>
                    <a:pt x="19803" y="14132"/>
                  </a:cubicBezTo>
                  <a:cubicBezTo>
                    <a:pt x="19514" y="13875"/>
                    <a:pt x="19514" y="13875"/>
                    <a:pt x="19514" y="13875"/>
                  </a:cubicBezTo>
                  <a:cubicBezTo>
                    <a:pt x="19452" y="13703"/>
                    <a:pt x="19452" y="13703"/>
                    <a:pt x="19452" y="13703"/>
                  </a:cubicBezTo>
                  <a:cubicBezTo>
                    <a:pt x="19122" y="13429"/>
                    <a:pt x="19122" y="13429"/>
                    <a:pt x="19122" y="13429"/>
                  </a:cubicBezTo>
                  <a:cubicBezTo>
                    <a:pt x="18915" y="13395"/>
                    <a:pt x="18915" y="13395"/>
                    <a:pt x="18915" y="13395"/>
                  </a:cubicBezTo>
                  <a:cubicBezTo>
                    <a:pt x="18874" y="13172"/>
                    <a:pt x="18874" y="13172"/>
                    <a:pt x="18874" y="13172"/>
                  </a:cubicBezTo>
                  <a:cubicBezTo>
                    <a:pt x="18915" y="12915"/>
                    <a:pt x="18915" y="12915"/>
                    <a:pt x="18915" y="12915"/>
                  </a:cubicBezTo>
                  <a:cubicBezTo>
                    <a:pt x="18750" y="12761"/>
                    <a:pt x="18750" y="12761"/>
                    <a:pt x="18750" y="12761"/>
                  </a:cubicBezTo>
                  <a:cubicBezTo>
                    <a:pt x="18998" y="12487"/>
                    <a:pt x="18998" y="12487"/>
                    <a:pt x="18998" y="12487"/>
                  </a:cubicBezTo>
                  <a:cubicBezTo>
                    <a:pt x="18998" y="12247"/>
                    <a:pt x="18998" y="12247"/>
                    <a:pt x="18998" y="12247"/>
                  </a:cubicBezTo>
                  <a:cubicBezTo>
                    <a:pt x="19019" y="11956"/>
                    <a:pt x="19019" y="11956"/>
                    <a:pt x="19019" y="11956"/>
                  </a:cubicBezTo>
                  <a:cubicBezTo>
                    <a:pt x="18895" y="11836"/>
                    <a:pt x="18895" y="11836"/>
                    <a:pt x="18895" y="11836"/>
                  </a:cubicBezTo>
                  <a:cubicBezTo>
                    <a:pt x="18812" y="11631"/>
                    <a:pt x="18812" y="11631"/>
                    <a:pt x="18812" y="11631"/>
                  </a:cubicBezTo>
                  <a:cubicBezTo>
                    <a:pt x="18709" y="11528"/>
                    <a:pt x="18709" y="11528"/>
                    <a:pt x="18709" y="11528"/>
                  </a:cubicBezTo>
                  <a:cubicBezTo>
                    <a:pt x="18688" y="11271"/>
                    <a:pt x="18688" y="11271"/>
                    <a:pt x="18688" y="11271"/>
                  </a:cubicBezTo>
                  <a:cubicBezTo>
                    <a:pt x="18936" y="11220"/>
                    <a:pt x="18936" y="11220"/>
                    <a:pt x="18936" y="11220"/>
                  </a:cubicBezTo>
                  <a:cubicBezTo>
                    <a:pt x="19143" y="11271"/>
                    <a:pt x="19143" y="11271"/>
                    <a:pt x="19143" y="11271"/>
                  </a:cubicBezTo>
                  <a:cubicBezTo>
                    <a:pt x="19411" y="11391"/>
                    <a:pt x="19411" y="11391"/>
                    <a:pt x="19411" y="11391"/>
                  </a:cubicBezTo>
                  <a:cubicBezTo>
                    <a:pt x="19680" y="11271"/>
                    <a:pt x="19680" y="11271"/>
                    <a:pt x="19680" y="11271"/>
                  </a:cubicBezTo>
                  <a:cubicBezTo>
                    <a:pt x="19886" y="11220"/>
                    <a:pt x="19886" y="11220"/>
                    <a:pt x="19886" y="11220"/>
                  </a:cubicBezTo>
                  <a:cubicBezTo>
                    <a:pt x="20093" y="11031"/>
                    <a:pt x="20093" y="11031"/>
                    <a:pt x="20093" y="11031"/>
                  </a:cubicBezTo>
                  <a:cubicBezTo>
                    <a:pt x="20258" y="10809"/>
                    <a:pt x="20258" y="10809"/>
                    <a:pt x="20258" y="10809"/>
                  </a:cubicBezTo>
                  <a:cubicBezTo>
                    <a:pt x="20464" y="10826"/>
                    <a:pt x="20464" y="10826"/>
                    <a:pt x="20464" y="10826"/>
                  </a:cubicBezTo>
                  <a:cubicBezTo>
                    <a:pt x="20588" y="10757"/>
                    <a:pt x="20588" y="10757"/>
                    <a:pt x="20588" y="10757"/>
                  </a:cubicBezTo>
                  <a:cubicBezTo>
                    <a:pt x="20671" y="10826"/>
                    <a:pt x="20671" y="10826"/>
                    <a:pt x="20671" y="10826"/>
                  </a:cubicBezTo>
                  <a:cubicBezTo>
                    <a:pt x="20795" y="10791"/>
                    <a:pt x="20795" y="10791"/>
                    <a:pt x="20795" y="10791"/>
                  </a:cubicBezTo>
                  <a:cubicBezTo>
                    <a:pt x="20795" y="10603"/>
                    <a:pt x="20795" y="10603"/>
                    <a:pt x="20795" y="10603"/>
                  </a:cubicBezTo>
                  <a:cubicBezTo>
                    <a:pt x="20774" y="10295"/>
                    <a:pt x="20774" y="10295"/>
                    <a:pt x="20774" y="10295"/>
                  </a:cubicBezTo>
                  <a:cubicBezTo>
                    <a:pt x="20815" y="10072"/>
                    <a:pt x="20815" y="10072"/>
                    <a:pt x="20815" y="10072"/>
                  </a:cubicBezTo>
                  <a:cubicBezTo>
                    <a:pt x="20609" y="9901"/>
                    <a:pt x="20609" y="9901"/>
                    <a:pt x="20609" y="9901"/>
                  </a:cubicBezTo>
                  <a:cubicBezTo>
                    <a:pt x="20567" y="9764"/>
                    <a:pt x="20567" y="9764"/>
                    <a:pt x="20567" y="9764"/>
                  </a:cubicBezTo>
                  <a:cubicBezTo>
                    <a:pt x="20382" y="9610"/>
                    <a:pt x="20382" y="9610"/>
                    <a:pt x="20382" y="9610"/>
                  </a:cubicBezTo>
                  <a:cubicBezTo>
                    <a:pt x="20051" y="9472"/>
                    <a:pt x="20051" y="9472"/>
                    <a:pt x="20051" y="9472"/>
                  </a:cubicBezTo>
                  <a:cubicBezTo>
                    <a:pt x="19969" y="9318"/>
                    <a:pt x="19969" y="9318"/>
                    <a:pt x="19969" y="9318"/>
                  </a:cubicBezTo>
                  <a:cubicBezTo>
                    <a:pt x="19741" y="9061"/>
                    <a:pt x="19741" y="9061"/>
                    <a:pt x="19741" y="9061"/>
                  </a:cubicBezTo>
                  <a:cubicBezTo>
                    <a:pt x="19741" y="8924"/>
                    <a:pt x="19741" y="8924"/>
                    <a:pt x="19741" y="8924"/>
                  </a:cubicBezTo>
                  <a:cubicBezTo>
                    <a:pt x="19638" y="8890"/>
                    <a:pt x="19638" y="8890"/>
                    <a:pt x="19638" y="8890"/>
                  </a:cubicBezTo>
                  <a:cubicBezTo>
                    <a:pt x="19680" y="8650"/>
                    <a:pt x="19680" y="8650"/>
                    <a:pt x="19680" y="8650"/>
                  </a:cubicBezTo>
                  <a:cubicBezTo>
                    <a:pt x="19762" y="8582"/>
                    <a:pt x="19762" y="8582"/>
                    <a:pt x="19762" y="8582"/>
                  </a:cubicBezTo>
                  <a:cubicBezTo>
                    <a:pt x="19618" y="8445"/>
                    <a:pt x="19618" y="8445"/>
                    <a:pt x="19618" y="8445"/>
                  </a:cubicBezTo>
                  <a:cubicBezTo>
                    <a:pt x="19659" y="8256"/>
                    <a:pt x="19659" y="8256"/>
                    <a:pt x="19659" y="8256"/>
                  </a:cubicBezTo>
                  <a:cubicBezTo>
                    <a:pt x="20010" y="8136"/>
                    <a:pt x="20010" y="8136"/>
                    <a:pt x="20010" y="8136"/>
                  </a:cubicBezTo>
                  <a:cubicBezTo>
                    <a:pt x="20010" y="8034"/>
                    <a:pt x="20010" y="8034"/>
                    <a:pt x="20010" y="8034"/>
                  </a:cubicBezTo>
                  <a:cubicBezTo>
                    <a:pt x="20299" y="8034"/>
                    <a:pt x="20299" y="8034"/>
                    <a:pt x="20299" y="8034"/>
                  </a:cubicBezTo>
                  <a:cubicBezTo>
                    <a:pt x="20258" y="7777"/>
                    <a:pt x="20258" y="7777"/>
                    <a:pt x="20258" y="7777"/>
                  </a:cubicBezTo>
                  <a:cubicBezTo>
                    <a:pt x="20051" y="7725"/>
                    <a:pt x="20051" y="7725"/>
                    <a:pt x="20051" y="7725"/>
                  </a:cubicBezTo>
                  <a:cubicBezTo>
                    <a:pt x="19927" y="7571"/>
                    <a:pt x="19927" y="7571"/>
                    <a:pt x="19927" y="7571"/>
                  </a:cubicBezTo>
                  <a:cubicBezTo>
                    <a:pt x="20093" y="7451"/>
                    <a:pt x="20093" y="7451"/>
                    <a:pt x="20093" y="7451"/>
                  </a:cubicBezTo>
                  <a:cubicBezTo>
                    <a:pt x="20258" y="7451"/>
                    <a:pt x="20258" y="7451"/>
                    <a:pt x="20258" y="7451"/>
                  </a:cubicBezTo>
                  <a:cubicBezTo>
                    <a:pt x="20258" y="7263"/>
                    <a:pt x="20258" y="7263"/>
                    <a:pt x="20258" y="7263"/>
                  </a:cubicBezTo>
                  <a:cubicBezTo>
                    <a:pt x="20444" y="7160"/>
                    <a:pt x="20444" y="7160"/>
                    <a:pt x="20444" y="7160"/>
                  </a:cubicBezTo>
                  <a:cubicBezTo>
                    <a:pt x="20444" y="7040"/>
                    <a:pt x="20444" y="7040"/>
                    <a:pt x="20444" y="7040"/>
                  </a:cubicBezTo>
                  <a:cubicBezTo>
                    <a:pt x="20650" y="6989"/>
                    <a:pt x="20650" y="6989"/>
                    <a:pt x="20650" y="6989"/>
                  </a:cubicBezTo>
                  <a:cubicBezTo>
                    <a:pt x="20774" y="7126"/>
                    <a:pt x="20774" y="7126"/>
                    <a:pt x="20774" y="7126"/>
                  </a:cubicBezTo>
                  <a:cubicBezTo>
                    <a:pt x="20960" y="7109"/>
                    <a:pt x="20960" y="7109"/>
                    <a:pt x="20960" y="7109"/>
                  </a:cubicBezTo>
                  <a:cubicBezTo>
                    <a:pt x="21063" y="6937"/>
                    <a:pt x="21063" y="6937"/>
                    <a:pt x="21063" y="6937"/>
                  </a:cubicBezTo>
                  <a:cubicBezTo>
                    <a:pt x="21001" y="6800"/>
                    <a:pt x="21001" y="6800"/>
                    <a:pt x="21001" y="6800"/>
                  </a:cubicBezTo>
                  <a:cubicBezTo>
                    <a:pt x="21187" y="6543"/>
                    <a:pt x="21187" y="6543"/>
                    <a:pt x="21187" y="6543"/>
                  </a:cubicBezTo>
                  <a:cubicBezTo>
                    <a:pt x="21249" y="6372"/>
                    <a:pt x="21249" y="6372"/>
                    <a:pt x="21249" y="6372"/>
                  </a:cubicBezTo>
                  <a:cubicBezTo>
                    <a:pt x="21435" y="6355"/>
                    <a:pt x="21435" y="6355"/>
                    <a:pt x="21435" y="6355"/>
                  </a:cubicBezTo>
                  <a:cubicBezTo>
                    <a:pt x="21435" y="6201"/>
                    <a:pt x="21435" y="6201"/>
                    <a:pt x="21435" y="6201"/>
                  </a:cubicBezTo>
                  <a:cubicBezTo>
                    <a:pt x="21332" y="5995"/>
                    <a:pt x="21332" y="5995"/>
                    <a:pt x="21332" y="5995"/>
                  </a:cubicBezTo>
                  <a:cubicBezTo>
                    <a:pt x="21125" y="5892"/>
                    <a:pt x="21125" y="5892"/>
                    <a:pt x="21125" y="5892"/>
                  </a:cubicBezTo>
                  <a:cubicBezTo>
                    <a:pt x="20898" y="5721"/>
                    <a:pt x="20898" y="5721"/>
                    <a:pt x="20898" y="5721"/>
                  </a:cubicBezTo>
                  <a:cubicBezTo>
                    <a:pt x="20898" y="5516"/>
                    <a:pt x="20898" y="5516"/>
                    <a:pt x="20898" y="5516"/>
                  </a:cubicBezTo>
                  <a:cubicBezTo>
                    <a:pt x="20877" y="5276"/>
                    <a:pt x="20877" y="5276"/>
                    <a:pt x="20877" y="5276"/>
                  </a:cubicBezTo>
                  <a:cubicBezTo>
                    <a:pt x="20671" y="5190"/>
                    <a:pt x="20671" y="5190"/>
                    <a:pt x="20671" y="5190"/>
                  </a:cubicBezTo>
                  <a:cubicBezTo>
                    <a:pt x="20526" y="5036"/>
                    <a:pt x="20526" y="5036"/>
                    <a:pt x="20526" y="5036"/>
                  </a:cubicBezTo>
                  <a:cubicBezTo>
                    <a:pt x="20526" y="4848"/>
                    <a:pt x="20526" y="4848"/>
                    <a:pt x="20526" y="4848"/>
                  </a:cubicBezTo>
                  <a:cubicBezTo>
                    <a:pt x="20691" y="4813"/>
                    <a:pt x="20691" y="4813"/>
                    <a:pt x="20691" y="4813"/>
                  </a:cubicBezTo>
                  <a:cubicBezTo>
                    <a:pt x="20609" y="4625"/>
                    <a:pt x="20609" y="4625"/>
                    <a:pt x="20609" y="4625"/>
                  </a:cubicBezTo>
                  <a:cubicBezTo>
                    <a:pt x="20382" y="4574"/>
                    <a:pt x="20382" y="4574"/>
                    <a:pt x="20382" y="4574"/>
                  </a:cubicBezTo>
                  <a:cubicBezTo>
                    <a:pt x="20423" y="4402"/>
                    <a:pt x="20423" y="4402"/>
                    <a:pt x="20423" y="4402"/>
                  </a:cubicBezTo>
                  <a:cubicBezTo>
                    <a:pt x="20671" y="4317"/>
                    <a:pt x="20671" y="4317"/>
                    <a:pt x="20671" y="4317"/>
                  </a:cubicBezTo>
                  <a:cubicBezTo>
                    <a:pt x="20671" y="4111"/>
                    <a:pt x="20671" y="4111"/>
                    <a:pt x="20671" y="4111"/>
                  </a:cubicBezTo>
                  <a:cubicBezTo>
                    <a:pt x="20774" y="4025"/>
                    <a:pt x="20774" y="4025"/>
                    <a:pt x="20774" y="4025"/>
                  </a:cubicBezTo>
                  <a:cubicBezTo>
                    <a:pt x="21042" y="4025"/>
                    <a:pt x="21042" y="4025"/>
                    <a:pt x="21042" y="4025"/>
                  </a:cubicBezTo>
                  <a:cubicBezTo>
                    <a:pt x="21084" y="3786"/>
                    <a:pt x="21084" y="3786"/>
                    <a:pt x="21084" y="3786"/>
                  </a:cubicBezTo>
                  <a:cubicBezTo>
                    <a:pt x="21414" y="3786"/>
                    <a:pt x="21414" y="3786"/>
                    <a:pt x="21414" y="3786"/>
                  </a:cubicBezTo>
                  <a:cubicBezTo>
                    <a:pt x="21559" y="3683"/>
                    <a:pt x="21559" y="3683"/>
                    <a:pt x="21559" y="3683"/>
                  </a:cubicBezTo>
                  <a:cubicBezTo>
                    <a:pt x="21476" y="3443"/>
                    <a:pt x="21476" y="3443"/>
                    <a:pt x="21476" y="3443"/>
                  </a:cubicBezTo>
                  <a:cubicBezTo>
                    <a:pt x="21600" y="3255"/>
                    <a:pt x="21600" y="3255"/>
                    <a:pt x="21600" y="3255"/>
                  </a:cubicBezTo>
                  <a:cubicBezTo>
                    <a:pt x="21435" y="3032"/>
                    <a:pt x="21435" y="3032"/>
                    <a:pt x="21435" y="3032"/>
                  </a:cubicBezTo>
                  <a:cubicBezTo>
                    <a:pt x="21270" y="3032"/>
                    <a:pt x="21270" y="3032"/>
                    <a:pt x="21270" y="3032"/>
                  </a:cubicBezTo>
                  <a:cubicBezTo>
                    <a:pt x="21125" y="2792"/>
                    <a:pt x="21125" y="2792"/>
                    <a:pt x="21125" y="2792"/>
                  </a:cubicBezTo>
                  <a:cubicBezTo>
                    <a:pt x="20960" y="2655"/>
                    <a:pt x="20960" y="2655"/>
                    <a:pt x="20960" y="2655"/>
                  </a:cubicBezTo>
                  <a:cubicBezTo>
                    <a:pt x="20733" y="2655"/>
                    <a:pt x="20733" y="2655"/>
                    <a:pt x="20733" y="2655"/>
                  </a:cubicBezTo>
                  <a:cubicBezTo>
                    <a:pt x="20464" y="2724"/>
                    <a:pt x="20464" y="2724"/>
                    <a:pt x="20464" y="2724"/>
                  </a:cubicBezTo>
                  <a:cubicBezTo>
                    <a:pt x="20196" y="2638"/>
                    <a:pt x="20196" y="2638"/>
                    <a:pt x="20196" y="2638"/>
                  </a:cubicBezTo>
                  <a:cubicBezTo>
                    <a:pt x="19927" y="2604"/>
                    <a:pt x="19927" y="2604"/>
                    <a:pt x="19927" y="2604"/>
                  </a:cubicBezTo>
                  <a:cubicBezTo>
                    <a:pt x="19927" y="2330"/>
                    <a:pt x="19927" y="2330"/>
                    <a:pt x="19927" y="2330"/>
                  </a:cubicBezTo>
                  <a:cubicBezTo>
                    <a:pt x="19700" y="2244"/>
                    <a:pt x="19700" y="2244"/>
                    <a:pt x="19700" y="2244"/>
                  </a:cubicBezTo>
                  <a:cubicBezTo>
                    <a:pt x="19597" y="2004"/>
                    <a:pt x="19597" y="2004"/>
                    <a:pt x="19597" y="2004"/>
                  </a:cubicBezTo>
                  <a:cubicBezTo>
                    <a:pt x="19762" y="1799"/>
                    <a:pt x="19762" y="1799"/>
                    <a:pt x="19762" y="1799"/>
                  </a:cubicBezTo>
                  <a:cubicBezTo>
                    <a:pt x="19762" y="1559"/>
                    <a:pt x="19762" y="1559"/>
                    <a:pt x="19762" y="1559"/>
                  </a:cubicBezTo>
                  <a:cubicBezTo>
                    <a:pt x="19948" y="1456"/>
                    <a:pt x="19948" y="1456"/>
                    <a:pt x="19948" y="1456"/>
                  </a:cubicBezTo>
                  <a:cubicBezTo>
                    <a:pt x="19948" y="1216"/>
                    <a:pt x="19948" y="1216"/>
                    <a:pt x="19948" y="1216"/>
                  </a:cubicBezTo>
                  <a:cubicBezTo>
                    <a:pt x="20072" y="959"/>
                    <a:pt x="20072" y="959"/>
                    <a:pt x="20072" y="959"/>
                  </a:cubicBezTo>
                  <a:cubicBezTo>
                    <a:pt x="20361" y="771"/>
                    <a:pt x="20361" y="771"/>
                    <a:pt x="20361" y="771"/>
                  </a:cubicBezTo>
                  <a:cubicBezTo>
                    <a:pt x="20154" y="480"/>
                    <a:pt x="20154" y="480"/>
                    <a:pt x="20154" y="480"/>
                  </a:cubicBezTo>
                  <a:cubicBezTo>
                    <a:pt x="19886" y="394"/>
                    <a:pt x="19886" y="394"/>
                    <a:pt x="19886" y="394"/>
                  </a:cubicBezTo>
                  <a:cubicBezTo>
                    <a:pt x="19824" y="257"/>
                    <a:pt x="19824" y="257"/>
                    <a:pt x="19824" y="257"/>
                  </a:cubicBezTo>
                  <a:cubicBezTo>
                    <a:pt x="19556" y="223"/>
                    <a:pt x="19556" y="223"/>
                    <a:pt x="19556" y="223"/>
                  </a:cubicBezTo>
                  <a:cubicBezTo>
                    <a:pt x="19225" y="137"/>
                    <a:pt x="19225" y="137"/>
                    <a:pt x="19225" y="137"/>
                  </a:cubicBezTo>
                  <a:cubicBezTo>
                    <a:pt x="19122" y="0"/>
                    <a:pt x="19122" y="0"/>
                    <a:pt x="19122" y="0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6" name="Freeform 132"/>
            <p:cNvSpPr/>
            <p:nvPr/>
          </p:nvSpPr>
          <p:spPr>
            <a:xfrm>
              <a:off x="11466538" y="3475160"/>
              <a:ext cx="36647" cy="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7673" y="21600"/>
                  </a:lnTo>
                  <a:lnTo>
                    <a:pt x="21600" y="8640"/>
                  </a:lnTo>
                  <a:lnTo>
                    <a:pt x="7855" y="0"/>
                  </a:lnTo>
                  <a:lnTo>
                    <a:pt x="0" y="108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" name="Freeform 133"/>
            <p:cNvSpPr/>
            <p:nvPr/>
          </p:nvSpPr>
          <p:spPr>
            <a:xfrm>
              <a:off x="11326621" y="3211976"/>
              <a:ext cx="99941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5082"/>
                  </a:moveTo>
                  <a:lnTo>
                    <a:pt x="12240" y="7624"/>
                  </a:lnTo>
                  <a:lnTo>
                    <a:pt x="5760" y="0"/>
                  </a:lnTo>
                  <a:lnTo>
                    <a:pt x="0" y="7624"/>
                  </a:lnTo>
                  <a:lnTo>
                    <a:pt x="7920" y="15247"/>
                  </a:lnTo>
                  <a:lnTo>
                    <a:pt x="14400" y="21600"/>
                  </a:lnTo>
                  <a:lnTo>
                    <a:pt x="21600" y="19059"/>
                  </a:lnTo>
                  <a:lnTo>
                    <a:pt x="19440" y="5082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8" name="Freeform 134"/>
            <p:cNvSpPr/>
            <p:nvPr/>
          </p:nvSpPr>
          <p:spPr>
            <a:xfrm>
              <a:off x="10910201" y="2912153"/>
              <a:ext cx="356457" cy="46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70" y="6281"/>
                  </a:moveTo>
                  <a:lnTo>
                    <a:pt x="16351" y="6894"/>
                  </a:lnTo>
                  <a:lnTo>
                    <a:pt x="14333" y="4136"/>
                  </a:lnTo>
                  <a:lnTo>
                    <a:pt x="12516" y="2911"/>
                  </a:lnTo>
                  <a:lnTo>
                    <a:pt x="10699" y="4596"/>
                  </a:lnTo>
                  <a:lnTo>
                    <a:pt x="9286" y="7353"/>
                  </a:lnTo>
                  <a:lnTo>
                    <a:pt x="9286" y="5362"/>
                  </a:lnTo>
                  <a:lnTo>
                    <a:pt x="9690" y="1991"/>
                  </a:lnTo>
                  <a:lnTo>
                    <a:pt x="8479" y="0"/>
                  </a:lnTo>
                  <a:lnTo>
                    <a:pt x="6662" y="153"/>
                  </a:lnTo>
                  <a:lnTo>
                    <a:pt x="4037" y="2451"/>
                  </a:lnTo>
                  <a:lnTo>
                    <a:pt x="4239" y="4443"/>
                  </a:lnTo>
                  <a:lnTo>
                    <a:pt x="3230" y="5821"/>
                  </a:lnTo>
                  <a:lnTo>
                    <a:pt x="4037" y="9498"/>
                  </a:lnTo>
                  <a:lnTo>
                    <a:pt x="1615" y="11183"/>
                  </a:lnTo>
                  <a:lnTo>
                    <a:pt x="2019" y="14706"/>
                  </a:lnTo>
                  <a:lnTo>
                    <a:pt x="807" y="17770"/>
                  </a:lnTo>
                  <a:lnTo>
                    <a:pt x="0" y="20987"/>
                  </a:lnTo>
                  <a:lnTo>
                    <a:pt x="1615" y="21600"/>
                  </a:lnTo>
                  <a:lnTo>
                    <a:pt x="4845" y="19609"/>
                  </a:lnTo>
                  <a:lnTo>
                    <a:pt x="7065" y="18689"/>
                  </a:lnTo>
                  <a:lnTo>
                    <a:pt x="11305" y="16851"/>
                  </a:lnTo>
                  <a:lnTo>
                    <a:pt x="14938" y="16698"/>
                  </a:lnTo>
                  <a:lnTo>
                    <a:pt x="19379" y="13940"/>
                  </a:lnTo>
                  <a:lnTo>
                    <a:pt x="21600" y="10877"/>
                  </a:lnTo>
                  <a:lnTo>
                    <a:pt x="20187" y="8272"/>
                  </a:lnTo>
                  <a:lnTo>
                    <a:pt x="18370" y="628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" name="Freeform 135"/>
            <p:cNvSpPr/>
            <p:nvPr/>
          </p:nvSpPr>
          <p:spPr>
            <a:xfrm>
              <a:off x="10483780" y="2708948"/>
              <a:ext cx="416422" cy="43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77" y="2400"/>
                  </a:moveTo>
                  <a:cubicBezTo>
                    <a:pt x="15070" y="3840"/>
                    <a:pt x="15070" y="3840"/>
                    <a:pt x="15070" y="3840"/>
                  </a:cubicBezTo>
                  <a:cubicBezTo>
                    <a:pt x="14065" y="6240"/>
                    <a:pt x="14065" y="6240"/>
                    <a:pt x="14065" y="6240"/>
                  </a:cubicBezTo>
                  <a:cubicBezTo>
                    <a:pt x="12809" y="5760"/>
                    <a:pt x="12809" y="5760"/>
                    <a:pt x="12809" y="5760"/>
                  </a:cubicBezTo>
                  <a:cubicBezTo>
                    <a:pt x="13563" y="2880"/>
                    <a:pt x="13563" y="2880"/>
                    <a:pt x="13563" y="2880"/>
                  </a:cubicBezTo>
                  <a:cubicBezTo>
                    <a:pt x="13563" y="0"/>
                    <a:pt x="13563" y="0"/>
                    <a:pt x="13563" y="0"/>
                  </a:cubicBezTo>
                  <a:cubicBezTo>
                    <a:pt x="10298" y="960"/>
                    <a:pt x="10298" y="960"/>
                    <a:pt x="10298" y="960"/>
                  </a:cubicBezTo>
                  <a:cubicBezTo>
                    <a:pt x="10298" y="960"/>
                    <a:pt x="8288" y="1440"/>
                    <a:pt x="7786" y="1680"/>
                  </a:cubicBezTo>
                  <a:cubicBezTo>
                    <a:pt x="7535" y="1680"/>
                    <a:pt x="5274" y="2400"/>
                    <a:pt x="5274" y="2400"/>
                  </a:cubicBezTo>
                  <a:cubicBezTo>
                    <a:pt x="4019" y="4560"/>
                    <a:pt x="4019" y="4560"/>
                    <a:pt x="4019" y="4560"/>
                  </a:cubicBezTo>
                  <a:cubicBezTo>
                    <a:pt x="3516" y="6480"/>
                    <a:pt x="3516" y="6480"/>
                    <a:pt x="3516" y="6480"/>
                  </a:cubicBezTo>
                  <a:cubicBezTo>
                    <a:pt x="2009" y="8160"/>
                    <a:pt x="2009" y="8160"/>
                    <a:pt x="2009" y="8160"/>
                  </a:cubicBezTo>
                  <a:cubicBezTo>
                    <a:pt x="2512" y="10080"/>
                    <a:pt x="2512" y="10080"/>
                    <a:pt x="2512" y="10080"/>
                  </a:cubicBezTo>
                  <a:cubicBezTo>
                    <a:pt x="0" y="12000"/>
                    <a:pt x="0" y="12000"/>
                    <a:pt x="0" y="12000"/>
                  </a:cubicBezTo>
                  <a:cubicBezTo>
                    <a:pt x="1256" y="12960"/>
                    <a:pt x="1256" y="12960"/>
                    <a:pt x="1256" y="12960"/>
                  </a:cubicBezTo>
                  <a:cubicBezTo>
                    <a:pt x="3014" y="12480"/>
                    <a:pt x="3014" y="12480"/>
                    <a:pt x="3014" y="12480"/>
                  </a:cubicBezTo>
                  <a:cubicBezTo>
                    <a:pt x="4521" y="14400"/>
                    <a:pt x="4521" y="14400"/>
                    <a:pt x="4521" y="14400"/>
                  </a:cubicBezTo>
                  <a:cubicBezTo>
                    <a:pt x="4772" y="16320"/>
                    <a:pt x="4772" y="16320"/>
                    <a:pt x="4772" y="16320"/>
                  </a:cubicBezTo>
                  <a:cubicBezTo>
                    <a:pt x="6028" y="18000"/>
                    <a:pt x="6028" y="18000"/>
                    <a:pt x="6028" y="18000"/>
                  </a:cubicBezTo>
                  <a:cubicBezTo>
                    <a:pt x="9544" y="18240"/>
                    <a:pt x="9544" y="18240"/>
                    <a:pt x="9544" y="18240"/>
                  </a:cubicBezTo>
                  <a:cubicBezTo>
                    <a:pt x="10047" y="20160"/>
                    <a:pt x="10047" y="20160"/>
                    <a:pt x="10047" y="20160"/>
                  </a:cubicBezTo>
                  <a:cubicBezTo>
                    <a:pt x="12558" y="18720"/>
                    <a:pt x="12558" y="18720"/>
                    <a:pt x="12558" y="18720"/>
                  </a:cubicBezTo>
                  <a:cubicBezTo>
                    <a:pt x="13563" y="20400"/>
                    <a:pt x="13563" y="20400"/>
                    <a:pt x="13563" y="20400"/>
                  </a:cubicBezTo>
                  <a:cubicBezTo>
                    <a:pt x="17079" y="21600"/>
                    <a:pt x="17079" y="21600"/>
                    <a:pt x="17079" y="21600"/>
                  </a:cubicBezTo>
                  <a:cubicBezTo>
                    <a:pt x="20093" y="20160"/>
                    <a:pt x="20093" y="20160"/>
                    <a:pt x="20093" y="20160"/>
                  </a:cubicBezTo>
                  <a:cubicBezTo>
                    <a:pt x="21600" y="18240"/>
                    <a:pt x="21600" y="18240"/>
                    <a:pt x="21600" y="18240"/>
                  </a:cubicBezTo>
                  <a:cubicBezTo>
                    <a:pt x="20595" y="15840"/>
                    <a:pt x="20595" y="15840"/>
                    <a:pt x="20595" y="15840"/>
                  </a:cubicBezTo>
                  <a:cubicBezTo>
                    <a:pt x="18586" y="13200"/>
                    <a:pt x="18586" y="13200"/>
                    <a:pt x="18586" y="13200"/>
                  </a:cubicBezTo>
                  <a:cubicBezTo>
                    <a:pt x="20093" y="12240"/>
                    <a:pt x="20093" y="12240"/>
                    <a:pt x="20093" y="12240"/>
                  </a:cubicBezTo>
                  <a:cubicBezTo>
                    <a:pt x="20595" y="9840"/>
                    <a:pt x="20595" y="9840"/>
                    <a:pt x="20595" y="9840"/>
                  </a:cubicBezTo>
                  <a:cubicBezTo>
                    <a:pt x="19842" y="6960"/>
                    <a:pt x="19842" y="6960"/>
                    <a:pt x="19842" y="6960"/>
                  </a:cubicBezTo>
                  <a:cubicBezTo>
                    <a:pt x="20093" y="4320"/>
                    <a:pt x="20093" y="4320"/>
                    <a:pt x="20093" y="4320"/>
                  </a:cubicBezTo>
                  <a:cubicBezTo>
                    <a:pt x="16577" y="2400"/>
                    <a:pt x="16577" y="2400"/>
                    <a:pt x="16577" y="2400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0" name="Freeform 136"/>
            <p:cNvSpPr/>
            <p:nvPr/>
          </p:nvSpPr>
          <p:spPr>
            <a:xfrm>
              <a:off x="10680338" y="3651715"/>
              <a:ext cx="73290" cy="69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21600" y="11314"/>
                  </a:lnTo>
                  <a:lnTo>
                    <a:pt x="20618" y="0"/>
                  </a:lnTo>
                  <a:lnTo>
                    <a:pt x="11782" y="11314"/>
                  </a:lnTo>
                  <a:lnTo>
                    <a:pt x="0" y="14400"/>
                  </a:lnTo>
                  <a:lnTo>
                    <a:pt x="1080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1" name="Freeform 137"/>
            <p:cNvSpPr/>
            <p:nvPr/>
          </p:nvSpPr>
          <p:spPr>
            <a:xfrm>
              <a:off x="10247261" y="3638390"/>
              <a:ext cx="46640" cy="4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631"/>
                  </a:moveTo>
                  <a:lnTo>
                    <a:pt x="7714" y="21600"/>
                  </a:lnTo>
                  <a:lnTo>
                    <a:pt x="21600" y="3323"/>
                  </a:lnTo>
                  <a:lnTo>
                    <a:pt x="6171" y="0"/>
                  </a:lnTo>
                  <a:lnTo>
                    <a:pt x="0" y="1163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2" name="Freeform 138"/>
            <p:cNvSpPr/>
            <p:nvPr/>
          </p:nvSpPr>
          <p:spPr>
            <a:xfrm>
              <a:off x="9920778" y="4444587"/>
              <a:ext cx="43310" cy="5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7" extrusionOk="0">
                  <a:moveTo>
                    <a:pt x="19200" y="0"/>
                  </a:moveTo>
                  <a:cubicBezTo>
                    <a:pt x="0" y="6646"/>
                    <a:pt x="0" y="6646"/>
                    <a:pt x="0" y="6646"/>
                  </a:cubicBezTo>
                  <a:cubicBezTo>
                    <a:pt x="0" y="6646"/>
                    <a:pt x="7200" y="21600"/>
                    <a:pt x="7200" y="19938"/>
                  </a:cubicBezTo>
                  <a:cubicBezTo>
                    <a:pt x="7200" y="18277"/>
                    <a:pt x="21600" y="14954"/>
                    <a:pt x="21600" y="14954"/>
                  </a:cubicBezTo>
                  <a:cubicBezTo>
                    <a:pt x="19200" y="0"/>
                    <a:pt x="19200" y="0"/>
                    <a:pt x="19200" y="0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" name="Freeform 139"/>
            <p:cNvSpPr/>
            <p:nvPr/>
          </p:nvSpPr>
          <p:spPr>
            <a:xfrm>
              <a:off x="9674267" y="4181409"/>
              <a:ext cx="49973" cy="6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958"/>
                  </a:moveTo>
                  <a:lnTo>
                    <a:pt x="8640" y="21600"/>
                  </a:lnTo>
                  <a:lnTo>
                    <a:pt x="21600" y="18189"/>
                  </a:lnTo>
                  <a:lnTo>
                    <a:pt x="14400" y="0"/>
                  </a:lnTo>
                  <a:lnTo>
                    <a:pt x="0" y="7958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4" name="Freeform 140"/>
            <p:cNvSpPr/>
            <p:nvPr/>
          </p:nvSpPr>
          <p:spPr>
            <a:xfrm>
              <a:off x="9687583" y="4564508"/>
              <a:ext cx="79954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" y="0"/>
                  </a:moveTo>
                  <a:lnTo>
                    <a:pt x="0" y="12706"/>
                  </a:lnTo>
                  <a:lnTo>
                    <a:pt x="13500" y="12706"/>
                  </a:lnTo>
                  <a:lnTo>
                    <a:pt x="21600" y="21600"/>
                  </a:lnTo>
                  <a:lnTo>
                    <a:pt x="21600" y="5082"/>
                  </a:lnTo>
                  <a:lnTo>
                    <a:pt x="13500" y="3812"/>
                  </a:lnTo>
                  <a:lnTo>
                    <a:pt x="1800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" name="Freeform 141"/>
            <p:cNvSpPr/>
            <p:nvPr/>
          </p:nvSpPr>
          <p:spPr>
            <a:xfrm>
              <a:off x="9511023" y="2825538"/>
              <a:ext cx="56635" cy="53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1600"/>
                  </a:moveTo>
                  <a:lnTo>
                    <a:pt x="21600" y="9450"/>
                  </a:lnTo>
                  <a:lnTo>
                    <a:pt x="5082" y="0"/>
                  </a:lnTo>
                  <a:lnTo>
                    <a:pt x="0" y="6750"/>
                  </a:lnTo>
                  <a:lnTo>
                    <a:pt x="6353" y="10800"/>
                  </a:lnTo>
                  <a:lnTo>
                    <a:pt x="17788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6" name="Freeform 142"/>
            <p:cNvSpPr/>
            <p:nvPr/>
          </p:nvSpPr>
          <p:spPr>
            <a:xfrm>
              <a:off x="9324475" y="4860997"/>
              <a:ext cx="73291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959"/>
                  </a:moveTo>
                  <a:lnTo>
                    <a:pt x="14727" y="0"/>
                  </a:lnTo>
                  <a:lnTo>
                    <a:pt x="5891" y="2234"/>
                  </a:lnTo>
                  <a:lnTo>
                    <a:pt x="0" y="7448"/>
                  </a:lnTo>
                  <a:lnTo>
                    <a:pt x="2945" y="16386"/>
                  </a:lnTo>
                  <a:lnTo>
                    <a:pt x="10800" y="21600"/>
                  </a:lnTo>
                  <a:lnTo>
                    <a:pt x="18655" y="14152"/>
                  </a:lnTo>
                  <a:lnTo>
                    <a:pt x="21600" y="5959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7" name="Freeform 143"/>
            <p:cNvSpPr/>
            <p:nvPr/>
          </p:nvSpPr>
          <p:spPr>
            <a:xfrm>
              <a:off x="9730892" y="2445763"/>
              <a:ext cx="79954" cy="4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4500" y="3323"/>
                  </a:lnTo>
                  <a:lnTo>
                    <a:pt x="0" y="9969"/>
                  </a:lnTo>
                  <a:lnTo>
                    <a:pt x="7200" y="21600"/>
                  </a:lnTo>
                  <a:lnTo>
                    <a:pt x="16200" y="16615"/>
                  </a:lnTo>
                  <a:lnTo>
                    <a:pt x="21600" y="6646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8" name="Freeform 144"/>
            <p:cNvSpPr/>
            <p:nvPr/>
          </p:nvSpPr>
          <p:spPr>
            <a:xfrm>
              <a:off x="10303895" y="2392470"/>
              <a:ext cx="73290" cy="6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3" y="2274"/>
                  </a:moveTo>
                  <a:lnTo>
                    <a:pt x="0" y="7958"/>
                  </a:lnTo>
                  <a:lnTo>
                    <a:pt x="5891" y="14779"/>
                  </a:lnTo>
                  <a:lnTo>
                    <a:pt x="9818" y="21600"/>
                  </a:lnTo>
                  <a:lnTo>
                    <a:pt x="21600" y="7958"/>
                  </a:lnTo>
                  <a:lnTo>
                    <a:pt x="21600" y="0"/>
                  </a:lnTo>
                  <a:lnTo>
                    <a:pt x="6873" y="2274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9" name="Freeform 145"/>
            <p:cNvSpPr/>
            <p:nvPr/>
          </p:nvSpPr>
          <p:spPr>
            <a:xfrm>
              <a:off x="10410498" y="2362486"/>
              <a:ext cx="313149" cy="41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40" y="0"/>
                  </a:moveTo>
                  <a:lnTo>
                    <a:pt x="9651" y="2571"/>
                  </a:lnTo>
                  <a:lnTo>
                    <a:pt x="6664" y="3600"/>
                  </a:lnTo>
                  <a:lnTo>
                    <a:pt x="2298" y="5829"/>
                  </a:lnTo>
                  <a:lnTo>
                    <a:pt x="2298" y="9086"/>
                  </a:lnTo>
                  <a:lnTo>
                    <a:pt x="3906" y="10286"/>
                  </a:lnTo>
                  <a:lnTo>
                    <a:pt x="1609" y="12343"/>
                  </a:lnTo>
                  <a:lnTo>
                    <a:pt x="0" y="14571"/>
                  </a:lnTo>
                  <a:lnTo>
                    <a:pt x="2298" y="16800"/>
                  </a:lnTo>
                  <a:lnTo>
                    <a:pt x="2987" y="19029"/>
                  </a:lnTo>
                  <a:lnTo>
                    <a:pt x="6894" y="21600"/>
                  </a:lnTo>
                  <a:lnTo>
                    <a:pt x="10340" y="19029"/>
                  </a:lnTo>
                  <a:lnTo>
                    <a:pt x="12638" y="19029"/>
                  </a:lnTo>
                  <a:lnTo>
                    <a:pt x="16315" y="17486"/>
                  </a:lnTo>
                  <a:lnTo>
                    <a:pt x="20451" y="16457"/>
                  </a:lnTo>
                  <a:lnTo>
                    <a:pt x="19302" y="13543"/>
                  </a:lnTo>
                  <a:lnTo>
                    <a:pt x="19302" y="9771"/>
                  </a:lnTo>
                  <a:lnTo>
                    <a:pt x="21600" y="8057"/>
                  </a:lnTo>
                  <a:lnTo>
                    <a:pt x="19762" y="6514"/>
                  </a:lnTo>
                  <a:lnTo>
                    <a:pt x="15396" y="3257"/>
                  </a:lnTo>
                  <a:lnTo>
                    <a:pt x="14017" y="857"/>
                  </a:lnTo>
                  <a:lnTo>
                    <a:pt x="10340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0" name="Freeform 146"/>
            <p:cNvSpPr/>
            <p:nvPr/>
          </p:nvSpPr>
          <p:spPr>
            <a:xfrm>
              <a:off x="10377185" y="2762250"/>
              <a:ext cx="129925" cy="12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54" y="9095"/>
                  </a:lnTo>
                  <a:lnTo>
                    <a:pt x="554" y="14779"/>
                  </a:lnTo>
                  <a:lnTo>
                    <a:pt x="9415" y="17053"/>
                  </a:lnTo>
                  <a:lnTo>
                    <a:pt x="13846" y="21600"/>
                  </a:lnTo>
                  <a:lnTo>
                    <a:pt x="18277" y="15347"/>
                  </a:lnTo>
                  <a:lnTo>
                    <a:pt x="21600" y="7389"/>
                  </a:lnTo>
                  <a:lnTo>
                    <a:pt x="16615" y="3411"/>
                  </a:lnTo>
                  <a:lnTo>
                    <a:pt x="6092" y="5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1" name="Freeform 147"/>
            <p:cNvSpPr/>
            <p:nvPr/>
          </p:nvSpPr>
          <p:spPr>
            <a:xfrm>
              <a:off x="9750889" y="4008178"/>
              <a:ext cx="59965" cy="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9600" y="21600"/>
                  </a:lnTo>
                  <a:lnTo>
                    <a:pt x="21600" y="15120"/>
                  </a:lnTo>
                  <a:lnTo>
                    <a:pt x="7200" y="0"/>
                  </a:lnTo>
                  <a:lnTo>
                    <a:pt x="0" y="108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2" name="Freeform 148"/>
            <p:cNvSpPr/>
            <p:nvPr/>
          </p:nvSpPr>
          <p:spPr>
            <a:xfrm>
              <a:off x="9204538" y="3405203"/>
              <a:ext cx="3361343" cy="754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47" y="6798"/>
                  </a:moveTo>
                  <a:cubicBezTo>
                    <a:pt x="17772" y="6923"/>
                    <a:pt x="17772" y="6923"/>
                    <a:pt x="17772" y="6923"/>
                  </a:cubicBezTo>
                  <a:cubicBezTo>
                    <a:pt x="17927" y="7089"/>
                    <a:pt x="17927" y="7089"/>
                    <a:pt x="17927" y="7089"/>
                  </a:cubicBezTo>
                  <a:cubicBezTo>
                    <a:pt x="18270" y="7200"/>
                    <a:pt x="18270" y="7200"/>
                    <a:pt x="18270" y="7200"/>
                  </a:cubicBezTo>
                  <a:cubicBezTo>
                    <a:pt x="18332" y="7505"/>
                    <a:pt x="18332" y="7505"/>
                    <a:pt x="18332" y="7505"/>
                  </a:cubicBezTo>
                  <a:cubicBezTo>
                    <a:pt x="18674" y="7797"/>
                    <a:pt x="18674" y="7797"/>
                    <a:pt x="18674" y="7797"/>
                  </a:cubicBezTo>
                  <a:cubicBezTo>
                    <a:pt x="18674" y="7921"/>
                    <a:pt x="18674" y="7921"/>
                    <a:pt x="18674" y="7921"/>
                  </a:cubicBezTo>
                  <a:cubicBezTo>
                    <a:pt x="18768" y="8157"/>
                    <a:pt x="18768" y="8157"/>
                    <a:pt x="18768" y="8157"/>
                  </a:cubicBezTo>
                  <a:cubicBezTo>
                    <a:pt x="18892" y="8518"/>
                    <a:pt x="18892" y="8518"/>
                    <a:pt x="18892" y="8518"/>
                  </a:cubicBezTo>
                  <a:cubicBezTo>
                    <a:pt x="18581" y="8546"/>
                    <a:pt x="18581" y="8546"/>
                    <a:pt x="18581" y="8546"/>
                  </a:cubicBezTo>
                  <a:cubicBezTo>
                    <a:pt x="18363" y="8698"/>
                    <a:pt x="18363" y="8698"/>
                    <a:pt x="18363" y="8698"/>
                  </a:cubicBezTo>
                  <a:cubicBezTo>
                    <a:pt x="18176" y="8795"/>
                    <a:pt x="18176" y="8795"/>
                    <a:pt x="18176" y="8795"/>
                  </a:cubicBezTo>
                  <a:cubicBezTo>
                    <a:pt x="18301" y="8948"/>
                    <a:pt x="18301" y="8948"/>
                    <a:pt x="18301" y="8948"/>
                  </a:cubicBezTo>
                  <a:cubicBezTo>
                    <a:pt x="18394" y="8892"/>
                    <a:pt x="18394" y="8892"/>
                    <a:pt x="18394" y="8892"/>
                  </a:cubicBezTo>
                  <a:cubicBezTo>
                    <a:pt x="18799" y="8962"/>
                    <a:pt x="18799" y="8962"/>
                    <a:pt x="18799" y="8962"/>
                  </a:cubicBezTo>
                  <a:cubicBezTo>
                    <a:pt x="18799" y="9114"/>
                    <a:pt x="18799" y="9114"/>
                    <a:pt x="18799" y="9114"/>
                  </a:cubicBezTo>
                  <a:cubicBezTo>
                    <a:pt x="18954" y="9170"/>
                    <a:pt x="18954" y="9170"/>
                    <a:pt x="18954" y="9170"/>
                  </a:cubicBezTo>
                  <a:cubicBezTo>
                    <a:pt x="18799" y="9239"/>
                    <a:pt x="18799" y="9239"/>
                    <a:pt x="18799" y="9239"/>
                  </a:cubicBezTo>
                  <a:cubicBezTo>
                    <a:pt x="18799" y="9392"/>
                    <a:pt x="18799" y="9392"/>
                    <a:pt x="18799" y="9392"/>
                  </a:cubicBezTo>
                  <a:cubicBezTo>
                    <a:pt x="19172" y="9489"/>
                    <a:pt x="19172" y="9489"/>
                    <a:pt x="19172" y="9489"/>
                  </a:cubicBezTo>
                  <a:cubicBezTo>
                    <a:pt x="19266" y="9739"/>
                    <a:pt x="19266" y="9739"/>
                    <a:pt x="19266" y="9739"/>
                  </a:cubicBezTo>
                  <a:cubicBezTo>
                    <a:pt x="19701" y="9933"/>
                    <a:pt x="19701" y="9933"/>
                    <a:pt x="19701" y="9933"/>
                  </a:cubicBezTo>
                  <a:cubicBezTo>
                    <a:pt x="19546" y="10099"/>
                    <a:pt x="19546" y="10099"/>
                    <a:pt x="19546" y="10099"/>
                  </a:cubicBezTo>
                  <a:cubicBezTo>
                    <a:pt x="19328" y="10280"/>
                    <a:pt x="19328" y="10280"/>
                    <a:pt x="19328" y="10280"/>
                  </a:cubicBezTo>
                  <a:cubicBezTo>
                    <a:pt x="19421" y="10418"/>
                    <a:pt x="19421" y="10418"/>
                    <a:pt x="19421" y="10418"/>
                  </a:cubicBezTo>
                  <a:cubicBezTo>
                    <a:pt x="19421" y="10543"/>
                    <a:pt x="19421" y="10543"/>
                    <a:pt x="19421" y="10543"/>
                  </a:cubicBezTo>
                  <a:cubicBezTo>
                    <a:pt x="19297" y="10599"/>
                    <a:pt x="19297" y="10599"/>
                    <a:pt x="19297" y="10599"/>
                  </a:cubicBezTo>
                  <a:cubicBezTo>
                    <a:pt x="19297" y="10779"/>
                    <a:pt x="19297" y="10779"/>
                    <a:pt x="19297" y="10779"/>
                  </a:cubicBezTo>
                  <a:cubicBezTo>
                    <a:pt x="19515" y="10835"/>
                    <a:pt x="19515" y="10835"/>
                    <a:pt x="19515" y="10835"/>
                  </a:cubicBezTo>
                  <a:cubicBezTo>
                    <a:pt x="19857" y="10835"/>
                    <a:pt x="19857" y="10835"/>
                    <a:pt x="19857" y="10835"/>
                  </a:cubicBezTo>
                  <a:cubicBezTo>
                    <a:pt x="20013" y="10751"/>
                    <a:pt x="20013" y="10751"/>
                    <a:pt x="20013" y="10751"/>
                  </a:cubicBezTo>
                  <a:cubicBezTo>
                    <a:pt x="20199" y="10751"/>
                    <a:pt x="20199" y="10751"/>
                    <a:pt x="20199" y="10751"/>
                  </a:cubicBezTo>
                  <a:cubicBezTo>
                    <a:pt x="20386" y="10849"/>
                    <a:pt x="20386" y="10849"/>
                    <a:pt x="20386" y="10849"/>
                  </a:cubicBezTo>
                  <a:cubicBezTo>
                    <a:pt x="20760" y="10793"/>
                    <a:pt x="20760" y="10793"/>
                    <a:pt x="20760" y="10793"/>
                  </a:cubicBezTo>
                  <a:cubicBezTo>
                    <a:pt x="21040" y="10849"/>
                    <a:pt x="21040" y="10849"/>
                    <a:pt x="21040" y="10849"/>
                  </a:cubicBezTo>
                  <a:cubicBezTo>
                    <a:pt x="21289" y="10738"/>
                    <a:pt x="21289" y="10738"/>
                    <a:pt x="21289" y="10738"/>
                  </a:cubicBezTo>
                  <a:cubicBezTo>
                    <a:pt x="21569" y="10751"/>
                    <a:pt x="21569" y="10751"/>
                    <a:pt x="21569" y="10751"/>
                  </a:cubicBezTo>
                  <a:cubicBezTo>
                    <a:pt x="21600" y="10862"/>
                    <a:pt x="21600" y="10862"/>
                    <a:pt x="21600" y="10862"/>
                  </a:cubicBezTo>
                  <a:cubicBezTo>
                    <a:pt x="21476" y="10960"/>
                    <a:pt x="21476" y="10960"/>
                    <a:pt x="21476" y="10960"/>
                  </a:cubicBezTo>
                  <a:cubicBezTo>
                    <a:pt x="21320" y="11043"/>
                    <a:pt x="21320" y="11043"/>
                    <a:pt x="21320" y="11043"/>
                  </a:cubicBezTo>
                  <a:cubicBezTo>
                    <a:pt x="21071" y="11015"/>
                    <a:pt x="21071" y="11015"/>
                    <a:pt x="21071" y="11015"/>
                  </a:cubicBezTo>
                  <a:cubicBezTo>
                    <a:pt x="20791" y="11140"/>
                    <a:pt x="20791" y="11140"/>
                    <a:pt x="20791" y="11140"/>
                  </a:cubicBezTo>
                  <a:cubicBezTo>
                    <a:pt x="20511" y="11182"/>
                    <a:pt x="20511" y="11182"/>
                    <a:pt x="20511" y="11182"/>
                  </a:cubicBezTo>
                  <a:cubicBezTo>
                    <a:pt x="20355" y="11348"/>
                    <a:pt x="20355" y="11348"/>
                    <a:pt x="20355" y="11348"/>
                  </a:cubicBezTo>
                  <a:cubicBezTo>
                    <a:pt x="20355" y="11528"/>
                    <a:pt x="20355" y="11528"/>
                    <a:pt x="20355" y="11528"/>
                  </a:cubicBezTo>
                  <a:cubicBezTo>
                    <a:pt x="20480" y="11709"/>
                    <a:pt x="20480" y="11709"/>
                    <a:pt x="20480" y="11709"/>
                  </a:cubicBezTo>
                  <a:cubicBezTo>
                    <a:pt x="20386" y="11861"/>
                    <a:pt x="20386" y="11861"/>
                    <a:pt x="20386" y="11861"/>
                  </a:cubicBezTo>
                  <a:cubicBezTo>
                    <a:pt x="20386" y="11986"/>
                    <a:pt x="20386" y="11986"/>
                    <a:pt x="20386" y="11986"/>
                  </a:cubicBezTo>
                  <a:cubicBezTo>
                    <a:pt x="20729" y="12153"/>
                    <a:pt x="20729" y="12153"/>
                    <a:pt x="20729" y="12153"/>
                  </a:cubicBezTo>
                  <a:cubicBezTo>
                    <a:pt x="20946" y="12250"/>
                    <a:pt x="20946" y="12250"/>
                    <a:pt x="20946" y="12250"/>
                  </a:cubicBezTo>
                  <a:cubicBezTo>
                    <a:pt x="20853" y="12388"/>
                    <a:pt x="20853" y="12388"/>
                    <a:pt x="20853" y="12388"/>
                  </a:cubicBezTo>
                  <a:cubicBezTo>
                    <a:pt x="20697" y="12499"/>
                    <a:pt x="20697" y="12499"/>
                    <a:pt x="20697" y="12499"/>
                  </a:cubicBezTo>
                  <a:cubicBezTo>
                    <a:pt x="20978" y="12610"/>
                    <a:pt x="20978" y="12610"/>
                    <a:pt x="20978" y="12610"/>
                  </a:cubicBezTo>
                  <a:cubicBezTo>
                    <a:pt x="20729" y="12721"/>
                    <a:pt x="20729" y="12721"/>
                    <a:pt x="20729" y="12721"/>
                  </a:cubicBezTo>
                  <a:cubicBezTo>
                    <a:pt x="20542" y="12791"/>
                    <a:pt x="20542" y="12791"/>
                    <a:pt x="20542" y="12791"/>
                  </a:cubicBezTo>
                  <a:cubicBezTo>
                    <a:pt x="20542" y="13027"/>
                    <a:pt x="20542" y="13027"/>
                    <a:pt x="20542" y="13027"/>
                  </a:cubicBezTo>
                  <a:cubicBezTo>
                    <a:pt x="20324" y="13096"/>
                    <a:pt x="20324" y="13096"/>
                    <a:pt x="20324" y="13096"/>
                  </a:cubicBezTo>
                  <a:cubicBezTo>
                    <a:pt x="20231" y="13262"/>
                    <a:pt x="20231" y="13262"/>
                    <a:pt x="20231" y="13262"/>
                  </a:cubicBezTo>
                  <a:cubicBezTo>
                    <a:pt x="19857" y="13318"/>
                    <a:pt x="19857" y="13318"/>
                    <a:pt x="19857" y="13318"/>
                  </a:cubicBezTo>
                  <a:cubicBezTo>
                    <a:pt x="19950" y="13540"/>
                    <a:pt x="19950" y="13540"/>
                    <a:pt x="19950" y="13540"/>
                  </a:cubicBezTo>
                  <a:cubicBezTo>
                    <a:pt x="19795" y="13609"/>
                    <a:pt x="19795" y="13609"/>
                    <a:pt x="19795" y="13609"/>
                  </a:cubicBezTo>
                  <a:cubicBezTo>
                    <a:pt x="19733" y="13817"/>
                    <a:pt x="19733" y="13817"/>
                    <a:pt x="19733" y="13817"/>
                  </a:cubicBezTo>
                  <a:cubicBezTo>
                    <a:pt x="19826" y="13998"/>
                    <a:pt x="19826" y="13998"/>
                    <a:pt x="19826" y="13998"/>
                  </a:cubicBezTo>
                  <a:cubicBezTo>
                    <a:pt x="20044" y="14039"/>
                    <a:pt x="20044" y="14039"/>
                    <a:pt x="20044" y="14039"/>
                  </a:cubicBezTo>
                  <a:cubicBezTo>
                    <a:pt x="20386" y="14206"/>
                    <a:pt x="20386" y="14206"/>
                    <a:pt x="20386" y="14206"/>
                  </a:cubicBezTo>
                  <a:cubicBezTo>
                    <a:pt x="20542" y="14136"/>
                    <a:pt x="20542" y="14136"/>
                    <a:pt x="20542" y="14136"/>
                  </a:cubicBezTo>
                  <a:cubicBezTo>
                    <a:pt x="20853" y="14192"/>
                    <a:pt x="20853" y="14192"/>
                    <a:pt x="20853" y="14192"/>
                  </a:cubicBezTo>
                  <a:cubicBezTo>
                    <a:pt x="20853" y="14358"/>
                    <a:pt x="20853" y="14358"/>
                    <a:pt x="20853" y="14358"/>
                  </a:cubicBezTo>
                  <a:cubicBezTo>
                    <a:pt x="20978" y="14497"/>
                    <a:pt x="20978" y="14497"/>
                    <a:pt x="20978" y="14497"/>
                  </a:cubicBezTo>
                  <a:cubicBezTo>
                    <a:pt x="20760" y="14483"/>
                    <a:pt x="20760" y="14483"/>
                    <a:pt x="20760" y="14483"/>
                  </a:cubicBezTo>
                  <a:cubicBezTo>
                    <a:pt x="20604" y="14608"/>
                    <a:pt x="20604" y="14608"/>
                    <a:pt x="20604" y="14608"/>
                  </a:cubicBezTo>
                  <a:cubicBezTo>
                    <a:pt x="20480" y="14705"/>
                    <a:pt x="20480" y="14705"/>
                    <a:pt x="20480" y="14705"/>
                  </a:cubicBezTo>
                  <a:cubicBezTo>
                    <a:pt x="20542" y="14802"/>
                    <a:pt x="20542" y="14802"/>
                    <a:pt x="20542" y="14802"/>
                  </a:cubicBezTo>
                  <a:cubicBezTo>
                    <a:pt x="20884" y="14802"/>
                    <a:pt x="20884" y="14802"/>
                    <a:pt x="20884" y="14802"/>
                  </a:cubicBezTo>
                  <a:cubicBezTo>
                    <a:pt x="21040" y="14941"/>
                    <a:pt x="21040" y="14941"/>
                    <a:pt x="21040" y="14941"/>
                  </a:cubicBezTo>
                  <a:cubicBezTo>
                    <a:pt x="21133" y="15080"/>
                    <a:pt x="21133" y="15080"/>
                    <a:pt x="21133" y="15080"/>
                  </a:cubicBezTo>
                  <a:cubicBezTo>
                    <a:pt x="20946" y="15163"/>
                    <a:pt x="20946" y="15163"/>
                    <a:pt x="20946" y="15163"/>
                  </a:cubicBezTo>
                  <a:cubicBezTo>
                    <a:pt x="20760" y="15302"/>
                    <a:pt x="20760" y="15302"/>
                    <a:pt x="20760" y="15302"/>
                  </a:cubicBezTo>
                  <a:cubicBezTo>
                    <a:pt x="20760" y="15427"/>
                    <a:pt x="20760" y="15427"/>
                    <a:pt x="20760" y="15427"/>
                  </a:cubicBezTo>
                  <a:cubicBezTo>
                    <a:pt x="20666" y="15524"/>
                    <a:pt x="20666" y="15524"/>
                    <a:pt x="20666" y="15524"/>
                  </a:cubicBezTo>
                  <a:cubicBezTo>
                    <a:pt x="20355" y="15524"/>
                    <a:pt x="20355" y="15524"/>
                    <a:pt x="20355" y="15524"/>
                  </a:cubicBezTo>
                  <a:cubicBezTo>
                    <a:pt x="20106" y="15413"/>
                    <a:pt x="20106" y="15413"/>
                    <a:pt x="20106" y="15413"/>
                  </a:cubicBezTo>
                  <a:cubicBezTo>
                    <a:pt x="19733" y="15413"/>
                    <a:pt x="19733" y="15413"/>
                    <a:pt x="19733" y="15413"/>
                  </a:cubicBezTo>
                  <a:cubicBezTo>
                    <a:pt x="19608" y="15302"/>
                    <a:pt x="19608" y="15302"/>
                    <a:pt x="19608" y="15302"/>
                  </a:cubicBezTo>
                  <a:cubicBezTo>
                    <a:pt x="19297" y="15246"/>
                    <a:pt x="19297" y="15246"/>
                    <a:pt x="19297" y="15246"/>
                  </a:cubicBezTo>
                  <a:cubicBezTo>
                    <a:pt x="19203" y="15149"/>
                    <a:pt x="19203" y="15149"/>
                    <a:pt x="19203" y="15149"/>
                  </a:cubicBezTo>
                  <a:cubicBezTo>
                    <a:pt x="18954" y="15121"/>
                    <a:pt x="18954" y="15121"/>
                    <a:pt x="18954" y="15121"/>
                  </a:cubicBezTo>
                  <a:cubicBezTo>
                    <a:pt x="18581" y="15218"/>
                    <a:pt x="18581" y="15218"/>
                    <a:pt x="18581" y="15218"/>
                  </a:cubicBezTo>
                  <a:cubicBezTo>
                    <a:pt x="18488" y="15399"/>
                    <a:pt x="18488" y="15399"/>
                    <a:pt x="18488" y="15399"/>
                  </a:cubicBezTo>
                  <a:cubicBezTo>
                    <a:pt x="18674" y="15593"/>
                    <a:pt x="18674" y="15593"/>
                    <a:pt x="18674" y="15593"/>
                  </a:cubicBezTo>
                  <a:cubicBezTo>
                    <a:pt x="18394" y="15773"/>
                    <a:pt x="18394" y="15773"/>
                    <a:pt x="18394" y="15773"/>
                  </a:cubicBezTo>
                  <a:cubicBezTo>
                    <a:pt x="17959" y="15982"/>
                    <a:pt x="17959" y="15982"/>
                    <a:pt x="17959" y="15982"/>
                  </a:cubicBezTo>
                  <a:cubicBezTo>
                    <a:pt x="17647" y="16176"/>
                    <a:pt x="17647" y="16176"/>
                    <a:pt x="17647" y="16176"/>
                  </a:cubicBezTo>
                  <a:cubicBezTo>
                    <a:pt x="17523" y="16370"/>
                    <a:pt x="17523" y="16370"/>
                    <a:pt x="17523" y="16370"/>
                  </a:cubicBezTo>
                  <a:cubicBezTo>
                    <a:pt x="17367" y="16550"/>
                    <a:pt x="17367" y="16550"/>
                    <a:pt x="17367" y="16550"/>
                  </a:cubicBezTo>
                  <a:cubicBezTo>
                    <a:pt x="17647" y="16675"/>
                    <a:pt x="17647" y="16675"/>
                    <a:pt x="17647" y="16675"/>
                  </a:cubicBezTo>
                  <a:cubicBezTo>
                    <a:pt x="17367" y="16758"/>
                    <a:pt x="17367" y="16758"/>
                    <a:pt x="17367" y="16758"/>
                  </a:cubicBezTo>
                  <a:cubicBezTo>
                    <a:pt x="16963" y="16647"/>
                    <a:pt x="16963" y="16647"/>
                    <a:pt x="16963" y="16647"/>
                  </a:cubicBezTo>
                  <a:cubicBezTo>
                    <a:pt x="16776" y="16425"/>
                    <a:pt x="16776" y="16425"/>
                    <a:pt x="16776" y="16425"/>
                  </a:cubicBezTo>
                  <a:cubicBezTo>
                    <a:pt x="16433" y="16273"/>
                    <a:pt x="16433" y="16273"/>
                    <a:pt x="16433" y="16273"/>
                  </a:cubicBezTo>
                  <a:cubicBezTo>
                    <a:pt x="16122" y="16356"/>
                    <a:pt x="16122" y="16356"/>
                    <a:pt x="16122" y="16356"/>
                  </a:cubicBezTo>
                  <a:cubicBezTo>
                    <a:pt x="15967" y="16550"/>
                    <a:pt x="15967" y="16550"/>
                    <a:pt x="15967" y="16550"/>
                  </a:cubicBezTo>
                  <a:cubicBezTo>
                    <a:pt x="15469" y="16634"/>
                    <a:pt x="15469" y="16634"/>
                    <a:pt x="15469" y="16634"/>
                  </a:cubicBezTo>
                  <a:cubicBezTo>
                    <a:pt x="15033" y="16606"/>
                    <a:pt x="15033" y="16606"/>
                    <a:pt x="15033" y="16606"/>
                  </a:cubicBezTo>
                  <a:cubicBezTo>
                    <a:pt x="14597" y="16647"/>
                    <a:pt x="14597" y="16647"/>
                    <a:pt x="14597" y="16647"/>
                  </a:cubicBezTo>
                  <a:cubicBezTo>
                    <a:pt x="14597" y="16925"/>
                    <a:pt x="14597" y="16925"/>
                    <a:pt x="14597" y="16925"/>
                  </a:cubicBezTo>
                  <a:cubicBezTo>
                    <a:pt x="14348" y="17036"/>
                    <a:pt x="14348" y="17036"/>
                    <a:pt x="14348" y="17036"/>
                  </a:cubicBezTo>
                  <a:cubicBezTo>
                    <a:pt x="14348" y="17299"/>
                    <a:pt x="14348" y="17299"/>
                    <a:pt x="14348" y="17299"/>
                  </a:cubicBezTo>
                  <a:cubicBezTo>
                    <a:pt x="14628" y="17424"/>
                    <a:pt x="14628" y="17424"/>
                    <a:pt x="14628" y="17424"/>
                  </a:cubicBezTo>
                  <a:cubicBezTo>
                    <a:pt x="14846" y="17632"/>
                    <a:pt x="14846" y="17632"/>
                    <a:pt x="14846" y="17632"/>
                  </a:cubicBezTo>
                  <a:cubicBezTo>
                    <a:pt x="14846" y="17757"/>
                    <a:pt x="14846" y="17757"/>
                    <a:pt x="14846" y="17757"/>
                  </a:cubicBezTo>
                  <a:cubicBezTo>
                    <a:pt x="14535" y="17827"/>
                    <a:pt x="14535" y="17827"/>
                    <a:pt x="14535" y="17827"/>
                  </a:cubicBezTo>
                  <a:cubicBezTo>
                    <a:pt x="14379" y="17993"/>
                    <a:pt x="14379" y="17993"/>
                    <a:pt x="14379" y="17993"/>
                  </a:cubicBezTo>
                  <a:cubicBezTo>
                    <a:pt x="14068" y="17993"/>
                    <a:pt x="14068" y="17993"/>
                    <a:pt x="14068" y="17993"/>
                  </a:cubicBezTo>
                  <a:cubicBezTo>
                    <a:pt x="13975" y="18173"/>
                    <a:pt x="13975" y="18173"/>
                    <a:pt x="13975" y="18173"/>
                  </a:cubicBezTo>
                  <a:cubicBezTo>
                    <a:pt x="13850" y="18326"/>
                    <a:pt x="13850" y="18326"/>
                    <a:pt x="13850" y="18326"/>
                  </a:cubicBezTo>
                  <a:cubicBezTo>
                    <a:pt x="14068" y="18465"/>
                    <a:pt x="14068" y="18465"/>
                    <a:pt x="14068" y="18465"/>
                  </a:cubicBezTo>
                  <a:cubicBezTo>
                    <a:pt x="14068" y="18617"/>
                    <a:pt x="14068" y="18617"/>
                    <a:pt x="14068" y="18617"/>
                  </a:cubicBezTo>
                  <a:cubicBezTo>
                    <a:pt x="13912" y="18673"/>
                    <a:pt x="13912" y="18673"/>
                    <a:pt x="13912" y="18673"/>
                  </a:cubicBezTo>
                  <a:cubicBezTo>
                    <a:pt x="13912" y="18881"/>
                    <a:pt x="13912" y="18881"/>
                    <a:pt x="13912" y="18881"/>
                  </a:cubicBezTo>
                  <a:cubicBezTo>
                    <a:pt x="14006" y="19006"/>
                    <a:pt x="14006" y="19006"/>
                    <a:pt x="14006" y="19006"/>
                  </a:cubicBezTo>
                  <a:cubicBezTo>
                    <a:pt x="13850" y="19117"/>
                    <a:pt x="13850" y="19117"/>
                    <a:pt x="13850" y="19117"/>
                  </a:cubicBezTo>
                  <a:cubicBezTo>
                    <a:pt x="13912" y="19269"/>
                    <a:pt x="13912" y="19269"/>
                    <a:pt x="13912" y="19269"/>
                  </a:cubicBezTo>
                  <a:cubicBezTo>
                    <a:pt x="13290" y="19283"/>
                    <a:pt x="13290" y="19283"/>
                    <a:pt x="13290" y="19283"/>
                  </a:cubicBezTo>
                  <a:cubicBezTo>
                    <a:pt x="13290" y="19394"/>
                    <a:pt x="13290" y="19394"/>
                    <a:pt x="13290" y="19394"/>
                  </a:cubicBezTo>
                  <a:cubicBezTo>
                    <a:pt x="13041" y="19380"/>
                    <a:pt x="13041" y="19380"/>
                    <a:pt x="13041" y="19380"/>
                  </a:cubicBezTo>
                  <a:cubicBezTo>
                    <a:pt x="12948" y="19491"/>
                    <a:pt x="12948" y="19491"/>
                    <a:pt x="12948" y="19491"/>
                  </a:cubicBezTo>
                  <a:cubicBezTo>
                    <a:pt x="13352" y="19602"/>
                    <a:pt x="13352" y="19602"/>
                    <a:pt x="13352" y="19602"/>
                  </a:cubicBezTo>
                  <a:cubicBezTo>
                    <a:pt x="13944" y="19866"/>
                    <a:pt x="13944" y="19866"/>
                    <a:pt x="13944" y="19866"/>
                  </a:cubicBezTo>
                  <a:cubicBezTo>
                    <a:pt x="14224" y="19935"/>
                    <a:pt x="14224" y="19935"/>
                    <a:pt x="14224" y="19935"/>
                  </a:cubicBezTo>
                  <a:cubicBezTo>
                    <a:pt x="14099" y="20060"/>
                    <a:pt x="14099" y="20060"/>
                    <a:pt x="14099" y="20060"/>
                  </a:cubicBezTo>
                  <a:cubicBezTo>
                    <a:pt x="13881" y="20018"/>
                    <a:pt x="13881" y="20018"/>
                    <a:pt x="13881" y="20018"/>
                  </a:cubicBezTo>
                  <a:cubicBezTo>
                    <a:pt x="13695" y="20102"/>
                    <a:pt x="13695" y="20102"/>
                    <a:pt x="13695" y="20102"/>
                  </a:cubicBezTo>
                  <a:cubicBezTo>
                    <a:pt x="13228" y="20088"/>
                    <a:pt x="13228" y="20088"/>
                    <a:pt x="13228" y="20088"/>
                  </a:cubicBezTo>
                  <a:cubicBezTo>
                    <a:pt x="12823" y="20268"/>
                    <a:pt x="12823" y="20268"/>
                    <a:pt x="12823" y="20268"/>
                  </a:cubicBezTo>
                  <a:cubicBezTo>
                    <a:pt x="12294" y="20227"/>
                    <a:pt x="12294" y="20227"/>
                    <a:pt x="12294" y="20227"/>
                  </a:cubicBezTo>
                  <a:cubicBezTo>
                    <a:pt x="12076" y="20310"/>
                    <a:pt x="12076" y="20310"/>
                    <a:pt x="12076" y="20310"/>
                  </a:cubicBezTo>
                  <a:cubicBezTo>
                    <a:pt x="11952" y="20643"/>
                    <a:pt x="11952" y="20643"/>
                    <a:pt x="11952" y="20643"/>
                  </a:cubicBezTo>
                  <a:cubicBezTo>
                    <a:pt x="11485" y="20698"/>
                    <a:pt x="11485" y="20698"/>
                    <a:pt x="11485" y="20698"/>
                  </a:cubicBezTo>
                  <a:cubicBezTo>
                    <a:pt x="11485" y="20851"/>
                    <a:pt x="11485" y="20851"/>
                    <a:pt x="11485" y="20851"/>
                  </a:cubicBezTo>
                  <a:cubicBezTo>
                    <a:pt x="11173" y="20990"/>
                    <a:pt x="11173" y="20990"/>
                    <a:pt x="11173" y="20990"/>
                  </a:cubicBezTo>
                  <a:cubicBezTo>
                    <a:pt x="11173" y="21225"/>
                    <a:pt x="11173" y="21225"/>
                    <a:pt x="11173" y="21225"/>
                  </a:cubicBezTo>
                  <a:cubicBezTo>
                    <a:pt x="10738" y="21281"/>
                    <a:pt x="10738" y="21281"/>
                    <a:pt x="10738" y="21281"/>
                  </a:cubicBezTo>
                  <a:cubicBezTo>
                    <a:pt x="10115" y="21517"/>
                    <a:pt x="10115" y="21517"/>
                    <a:pt x="10115" y="21517"/>
                  </a:cubicBezTo>
                  <a:cubicBezTo>
                    <a:pt x="9680" y="21600"/>
                    <a:pt x="9680" y="21600"/>
                    <a:pt x="9680" y="21600"/>
                  </a:cubicBezTo>
                  <a:cubicBezTo>
                    <a:pt x="9368" y="21600"/>
                    <a:pt x="9368" y="21600"/>
                    <a:pt x="9368" y="21600"/>
                  </a:cubicBezTo>
                  <a:cubicBezTo>
                    <a:pt x="8933" y="21503"/>
                    <a:pt x="8933" y="21503"/>
                    <a:pt x="8933" y="21503"/>
                  </a:cubicBezTo>
                  <a:cubicBezTo>
                    <a:pt x="8466" y="21503"/>
                    <a:pt x="8466" y="21503"/>
                    <a:pt x="8466" y="21503"/>
                  </a:cubicBezTo>
                  <a:cubicBezTo>
                    <a:pt x="7999" y="21434"/>
                    <a:pt x="7999" y="21434"/>
                    <a:pt x="7999" y="21434"/>
                  </a:cubicBezTo>
                  <a:cubicBezTo>
                    <a:pt x="7625" y="21267"/>
                    <a:pt x="7625" y="21267"/>
                    <a:pt x="7625" y="21267"/>
                  </a:cubicBezTo>
                  <a:cubicBezTo>
                    <a:pt x="7781" y="21184"/>
                    <a:pt x="7781" y="21184"/>
                    <a:pt x="7781" y="21184"/>
                  </a:cubicBezTo>
                  <a:cubicBezTo>
                    <a:pt x="7968" y="20976"/>
                    <a:pt x="7968" y="20976"/>
                    <a:pt x="7968" y="20976"/>
                  </a:cubicBezTo>
                  <a:cubicBezTo>
                    <a:pt x="8341" y="20892"/>
                    <a:pt x="8341" y="20892"/>
                    <a:pt x="8341" y="20892"/>
                  </a:cubicBezTo>
                  <a:cubicBezTo>
                    <a:pt x="8684" y="20740"/>
                    <a:pt x="8684" y="20740"/>
                    <a:pt x="8684" y="20740"/>
                  </a:cubicBezTo>
                  <a:cubicBezTo>
                    <a:pt x="8652" y="20560"/>
                    <a:pt x="8652" y="20560"/>
                    <a:pt x="8652" y="20560"/>
                  </a:cubicBezTo>
                  <a:cubicBezTo>
                    <a:pt x="8995" y="20407"/>
                    <a:pt x="8995" y="20407"/>
                    <a:pt x="8995" y="20407"/>
                  </a:cubicBezTo>
                  <a:cubicBezTo>
                    <a:pt x="9119" y="20213"/>
                    <a:pt x="9119" y="20213"/>
                    <a:pt x="9119" y="20213"/>
                  </a:cubicBezTo>
                  <a:cubicBezTo>
                    <a:pt x="8995" y="20060"/>
                    <a:pt x="8995" y="20060"/>
                    <a:pt x="8995" y="20060"/>
                  </a:cubicBezTo>
                  <a:cubicBezTo>
                    <a:pt x="8995" y="19894"/>
                    <a:pt x="8995" y="19894"/>
                    <a:pt x="8995" y="19894"/>
                  </a:cubicBezTo>
                  <a:cubicBezTo>
                    <a:pt x="8559" y="19699"/>
                    <a:pt x="8559" y="19699"/>
                    <a:pt x="8559" y="19699"/>
                  </a:cubicBezTo>
                  <a:cubicBezTo>
                    <a:pt x="8435" y="19477"/>
                    <a:pt x="8435" y="19477"/>
                    <a:pt x="8435" y="19477"/>
                  </a:cubicBezTo>
                  <a:cubicBezTo>
                    <a:pt x="7999" y="19283"/>
                    <a:pt x="7999" y="19283"/>
                    <a:pt x="7999" y="19283"/>
                  </a:cubicBezTo>
                  <a:cubicBezTo>
                    <a:pt x="8154" y="19034"/>
                    <a:pt x="8154" y="19034"/>
                    <a:pt x="8154" y="19034"/>
                  </a:cubicBezTo>
                  <a:cubicBezTo>
                    <a:pt x="7999" y="18923"/>
                    <a:pt x="7999" y="18923"/>
                    <a:pt x="7999" y="18923"/>
                  </a:cubicBezTo>
                  <a:cubicBezTo>
                    <a:pt x="7625" y="18992"/>
                    <a:pt x="7625" y="18992"/>
                    <a:pt x="7625" y="18992"/>
                  </a:cubicBezTo>
                  <a:cubicBezTo>
                    <a:pt x="7003" y="18964"/>
                    <a:pt x="7003" y="18964"/>
                    <a:pt x="7003" y="18964"/>
                  </a:cubicBezTo>
                  <a:cubicBezTo>
                    <a:pt x="6816" y="19047"/>
                    <a:pt x="6816" y="19047"/>
                    <a:pt x="6816" y="19047"/>
                  </a:cubicBezTo>
                  <a:cubicBezTo>
                    <a:pt x="6412" y="19006"/>
                    <a:pt x="6412" y="19006"/>
                    <a:pt x="6412" y="19006"/>
                  </a:cubicBezTo>
                  <a:cubicBezTo>
                    <a:pt x="6007" y="18812"/>
                    <a:pt x="6007" y="18812"/>
                    <a:pt x="6007" y="18812"/>
                  </a:cubicBezTo>
                  <a:cubicBezTo>
                    <a:pt x="5789" y="18631"/>
                    <a:pt x="5789" y="18631"/>
                    <a:pt x="5789" y="18631"/>
                  </a:cubicBezTo>
                  <a:cubicBezTo>
                    <a:pt x="6163" y="18465"/>
                    <a:pt x="6163" y="18465"/>
                    <a:pt x="6163" y="18465"/>
                  </a:cubicBezTo>
                  <a:cubicBezTo>
                    <a:pt x="6412" y="18423"/>
                    <a:pt x="6412" y="18423"/>
                    <a:pt x="6412" y="18423"/>
                  </a:cubicBezTo>
                  <a:cubicBezTo>
                    <a:pt x="6380" y="18160"/>
                    <a:pt x="6380" y="18160"/>
                    <a:pt x="6380" y="18160"/>
                  </a:cubicBezTo>
                  <a:cubicBezTo>
                    <a:pt x="6163" y="17965"/>
                    <a:pt x="6163" y="17965"/>
                    <a:pt x="6163" y="17965"/>
                  </a:cubicBezTo>
                  <a:cubicBezTo>
                    <a:pt x="5882" y="17924"/>
                    <a:pt x="5882" y="17924"/>
                    <a:pt x="5882" y="17924"/>
                  </a:cubicBezTo>
                  <a:cubicBezTo>
                    <a:pt x="5696" y="17854"/>
                    <a:pt x="5696" y="17854"/>
                    <a:pt x="5696" y="17854"/>
                  </a:cubicBezTo>
                  <a:cubicBezTo>
                    <a:pt x="5633" y="17716"/>
                    <a:pt x="5633" y="17716"/>
                    <a:pt x="5633" y="17716"/>
                  </a:cubicBezTo>
                  <a:cubicBezTo>
                    <a:pt x="5758" y="17521"/>
                    <a:pt x="5758" y="17521"/>
                    <a:pt x="5758" y="17521"/>
                  </a:cubicBezTo>
                  <a:cubicBezTo>
                    <a:pt x="5758" y="17244"/>
                    <a:pt x="5758" y="17244"/>
                    <a:pt x="5758" y="17244"/>
                  </a:cubicBezTo>
                  <a:cubicBezTo>
                    <a:pt x="6007" y="17022"/>
                    <a:pt x="6007" y="17022"/>
                    <a:pt x="6007" y="17022"/>
                  </a:cubicBezTo>
                  <a:cubicBezTo>
                    <a:pt x="6474" y="16925"/>
                    <a:pt x="6474" y="16925"/>
                    <a:pt x="6474" y="16925"/>
                  </a:cubicBezTo>
                  <a:cubicBezTo>
                    <a:pt x="6412" y="16717"/>
                    <a:pt x="6412" y="16717"/>
                    <a:pt x="6412" y="16717"/>
                  </a:cubicBezTo>
                  <a:cubicBezTo>
                    <a:pt x="5851" y="16634"/>
                    <a:pt x="5851" y="16634"/>
                    <a:pt x="5851" y="16634"/>
                  </a:cubicBezTo>
                  <a:cubicBezTo>
                    <a:pt x="5509" y="16634"/>
                    <a:pt x="5509" y="16634"/>
                    <a:pt x="5509" y="16634"/>
                  </a:cubicBezTo>
                  <a:cubicBezTo>
                    <a:pt x="5384" y="16481"/>
                    <a:pt x="5384" y="16481"/>
                    <a:pt x="5384" y="16481"/>
                  </a:cubicBezTo>
                  <a:cubicBezTo>
                    <a:pt x="5073" y="16259"/>
                    <a:pt x="5073" y="16259"/>
                    <a:pt x="5073" y="16259"/>
                  </a:cubicBezTo>
                  <a:cubicBezTo>
                    <a:pt x="5291" y="16023"/>
                    <a:pt x="5291" y="16023"/>
                    <a:pt x="5291" y="16023"/>
                  </a:cubicBezTo>
                  <a:cubicBezTo>
                    <a:pt x="5945" y="15704"/>
                    <a:pt x="5945" y="15704"/>
                    <a:pt x="5945" y="15704"/>
                  </a:cubicBezTo>
                  <a:cubicBezTo>
                    <a:pt x="5758" y="15607"/>
                    <a:pt x="5758" y="15607"/>
                    <a:pt x="5758" y="15607"/>
                  </a:cubicBezTo>
                  <a:cubicBezTo>
                    <a:pt x="5135" y="15635"/>
                    <a:pt x="5135" y="15635"/>
                    <a:pt x="5135" y="15635"/>
                  </a:cubicBezTo>
                  <a:cubicBezTo>
                    <a:pt x="5011" y="15413"/>
                    <a:pt x="5011" y="15413"/>
                    <a:pt x="5011" y="15413"/>
                  </a:cubicBezTo>
                  <a:cubicBezTo>
                    <a:pt x="4637" y="15246"/>
                    <a:pt x="4637" y="15246"/>
                    <a:pt x="4637" y="15246"/>
                  </a:cubicBezTo>
                  <a:cubicBezTo>
                    <a:pt x="4388" y="15080"/>
                    <a:pt x="4388" y="15080"/>
                    <a:pt x="4388" y="15080"/>
                  </a:cubicBezTo>
                  <a:cubicBezTo>
                    <a:pt x="3890" y="15024"/>
                    <a:pt x="3890" y="15024"/>
                    <a:pt x="3890" y="15024"/>
                  </a:cubicBezTo>
                  <a:cubicBezTo>
                    <a:pt x="3206" y="15024"/>
                    <a:pt x="3206" y="15024"/>
                    <a:pt x="3206" y="15024"/>
                  </a:cubicBezTo>
                  <a:cubicBezTo>
                    <a:pt x="2646" y="15080"/>
                    <a:pt x="2646" y="15080"/>
                    <a:pt x="2646" y="15080"/>
                  </a:cubicBezTo>
                  <a:cubicBezTo>
                    <a:pt x="2210" y="15024"/>
                    <a:pt x="2210" y="15024"/>
                    <a:pt x="2210" y="15024"/>
                  </a:cubicBezTo>
                  <a:cubicBezTo>
                    <a:pt x="2085" y="14830"/>
                    <a:pt x="2085" y="14830"/>
                    <a:pt x="2085" y="14830"/>
                  </a:cubicBezTo>
                  <a:cubicBezTo>
                    <a:pt x="2459" y="14664"/>
                    <a:pt x="2459" y="14664"/>
                    <a:pt x="2459" y="14664"/>
                  </a:cubicBezTo>
                  <a:cubicBezTo>
                    <a:pt x="2054" y="14289"/>
                    <a:pt x="2054" y="14289"/>
                    <a:pt x="2054" y="14289"/>
                  </a:cubicBezTo>
                  <a:cubicBezTo>
                    <a:pt x="2521" y="14081"/>
                    <a:pt x="2521" y="14081"/>
                    <a:pt x="2521" y="14081"/>
                  </a:cubicBezTo>
                  <a:cubicBezTo>
                    <a:pt x="3268" y="13942"/>
                    <a:pt x="3268" y="13942"/>
                    <a:pt x="3268" y="13942"/>
                  </a:cubicBezTo>
                  <a:cubicBezTo>
                    <a:pt x="3579" y="13720"/>
                    <a:pt x="3579" y="13720"/>
                    <a:pt x="3579" y="13720"/>
                  </a:cubicBezTo>
                  <a:cubicBezTo>
                    <a:pt x="2988" y="13595"/>
                    <a:pt x="2988" y="13595"/>
                    <a:pt x="2988" y="13595"/>
                  </a:cubicBezTo>
                  <a:cubicBezTo>
                    <a:pt x="2459" y="13443"/>
                    <a:pt x="2459" y="13443"/>
                    <a:pt x="2459" y="13443"/>
                  </a:cubicBezTo>
                  <a:cubicBezTo>
                    <a:pt x="2459" y="13165"/>
                    <a:pt x="2459" y="13165"/>
                    <a:pt x="2459" y="13165"/>
                  </a:cubicBezTo>
                  <a:cubicBezTo>
                    <a:pt x="2926" y="12943"/>
                    <a:pt x="2926" y="12943"/>
                    <a:pt x="2926" y="12943"/>
                  </a:cubicBezTo>
                  <a:cubicBezTo>
                    <a:pt x="3112" y="12860"/>
                    <a:pt x="3112" y="12860"/>
                    <a:pt x="3112" y="12860"/>
                  </a:cubicBezTo>
                  <a:cubicBezTo>
                    <a:pt x="3144" y="12652"/>
                    <a:pt x="3144" y="12652"/>
                    <a:pt x="3144" y="12652"/>
                  </a:cubicBezTo>
                  <a:cubicBezTo>
                    <a:pt x="3455" y="12527"/>
                    <a:pt x="3455" y="12527"/>
                    <a:pt x="3455" y="12527"/>
                  </a:cubicBezTo>
                  <a:cubicBezTo>
                    <a:pt x="3455" y="12291"/>
                    <a:pt x="3455" y="12291"/>
                    <a:pt x="3455" y="12291"/>
                  </a:cubicBezTo>
                  <a:cubicBezTo>
                    <a:pt x="3144" y="12097"/>
                    <a:pt x="3144" y="12097"/>
                    <a:pt x="3144" y="12097"/>
                  </a:cubicBezTo>
                  <a:cubicBezTo>
                    <a:pt x="3330" y="11917"/>
                    <a:pt x="3330" y="11917"/>
                    <a:pt x="3330" y="11917"/>
                  </a:cubicBezTo>
                  <a:cubicBezTo>
                    <a:pt x="3641" y="11750"/>
                    <a:pt x="3641" y="11750"/>
                    <a:pt x="3641" y="11750"/>
                  </a:cubicBezTo>
                  <a:cubicBezTo>
                    <a:pt x="3922" y="11625"/>
                    <a:pt x="3922" y="11625"/>
                    <a:pt x="3922" y="11625"/>
                  </a:cubicBezTo>
                  <a:cubicBezTo>
                    <a:pt x="3766" y="11473"/>
                    <a:pt x="3766" y="11473"/>
                    <a:pt x="3766" y="11473"/>
                  </a:cubicBezTo>
                  <a:cubicBezTo>
                    <a:pt x="3859" y="11279"/>
                    <a:pt x="3859" y="11279"/>
                    <a:pt x="3859" y="11279"/>
                  </a:cubicBezTo>
                  <a:cubicBezTo>
                    <a:pt x="3766" y="11057"/>
                    <a:pt x="3766" y="11057"/>
                    <a:pt x="3766" y="11057"/>
                  </a:cubicBezTo>
                  <a:cubicBezTo>
                    <a:pt x="3548" y="11168"/>
                    <a:pt x="3548" y="11168"/>
                    <a:pt x="3548" y="11168"/>
                  </a:cubicBezTo>
                  <a:cubicBezTo>
                    <a:pt x="3299" y="11057"/>
                    <a:pt x="3299" y="11057"/>
                    <a:pt x="3299" y="11057"/>
                  </a:cubicBezTo>
                  <a:cubicBezTo>
                    <a:pt x="2832" y="11015"/>
                    <a:pt x="2832" y="11015"/>
                    <a:pt x="2832" y="11015"/>
                  </a:cubicBezTo>
                  <a:cubicBezTo>
                    <a:pt x="2708" y="10821"/>
                    <a:pt x="2708" y="10821"/>
                    <a:pt x="2708" y="10821"/>
                  </a:cubicBezTo>
                  <a:cubicBezTo>
                    <a:pt x="2926" y="10724"/>
                    <a:pt x="2926" y="10724"/>
                    <a:pt x="2926" y="10724"/>
                  </a:cubicBezTo>
                  <a:cubicBezTo>
                    <a:pt x="2895" y="10516"/>
                    <a:pt x="2895" y="10516"/>
                    <a:pt x="2895" y="10516"/>
                  </a:cubicBezTo>
                  <a:cubicBezTo>
                    <a:pt x="2708" y="10349"/>
                    <a:pt x="2708" y="10349"/>
                    <a:pt x="2708" y="10349"/>
                  </a:cubicBezTo>
                  <a:cubicBezTo>
                    <a:pt x="2459" y="10238"/>
                    <a:pt x="2459" y="10238"/>
                    <a:pt x="2459" y="10238"/>
                  </a:cubicBezTo>
                  <a:cubicBezTo>
                    <a:pt x="2210" y="10238"/>
                    <a:pt x="2210" y="10238"/>
                    <a:pt x="2210" y="10238"/>
                  </a:cubicBezTo>
                  <a:cubicBezTo>
                    <a:pt x="1961" y="10058"/>
                    <a:pt x="1961" y="10058"/>
                    <a:pt x="1961" y="10058"/>
                  </a:cubicBezTo>
                  <a:cubicBezTo>
                    <a:pt x="2148" y="9988"/>
                    <a:pt x="2148" y="9988"/>
                    <a:pt x="2148" y="9988"/>
                  </a:cubicBezTo>
                  <a:cubicBezTo>
                    <a:pt x="2148" y="9822"/>
                    <a:pt x="2148" y="9822"/>
                    <a:pt x="2148" y="9822"/>
                  </a:cubicBezTo>
                  <a:cubicBezTo>
                    <a:pt x="2023" y="9711"/>
                    <a:pt x="2023" y="9711"/>
                    <a:pt x="2023" y="9711"/>
                  </a:cubicBezTo>
                  <a:cubicBezTo>
                    <a:pt x="2023" y="9614"/>
                    <a:pt x="2023" y="9614"/>
                    <a:pt x="2023" y="9614"/>
                  </a:cubicBezTo>
                  <a:cubicBezTo>
                    <a:pt x="2303" y="9503"/>
                    <a:pt x="2303" y="9503"/>
                    <a:pt x="2303" y="9503"/>
                  </a:cubicBezTo>
                  <a:cubicBezTo>
                    <a:pt x="2116" y="9336"/>
                    <a:pt x="2116" y="9336"/>
                    <a:pt x="2116" y="9336"/>
                  </a:cubicBezTo>
                  <a:cubicBezTo>
                    <a:pt x="1650" y="9225"/>
                    <a:pt x="1650" y="9225"/>
                    <a:pt x="1650" y="9225"/>
                  </a:cubicBezTo>
                  <a:cubicBezTo>
                    <a:pt x="1650" y="9087"/>
                    <a:pt x="1650" y="9087"/>
                    <a:pt x="1650" y="9087"/>
                  </a:cubicBezTo>
                  <a:cubicBezTo>
                    <a:pt x="1463" y="9003"/>
                    <a:pt x="1463" y="9003"/>
                    <a:pt x="1463" y="9003"/>
                  </a:cubicBezTo>
                  <a:cubicBezTo>
                    <a:pt x="1650" y="8865"/>
                    <a:pt x="1650" y="8865"/>
                    <a:pt x="1650" y="8865"/>
                  </a:cubicBezTo>
                  <a:cubicBezTo>
                    <a:pt x="1587" y="8698"/>
                    <a:pt x="1587" y="8698"/>
                    <a:pt x="1587" y="8698"/>
                  </a:cubicBezTo>
                  <a:cubicBezTo>
                    <a:pt x="1369" y="8615"/>
                    <a:pt x="1369" y="8615"/>
                    <a:pt x="1369" y="8615"/>
                  </a:cubicBezTo>
                  <a:cubicBezTo>
                    <a:pt x="1401" y="8462"/>
                    <a:pt x="1401" y="8462"/>
                    <a:pt x="1401" y="8462"/>
                  </a:cubicBezTo>
                  <a:cubicBezTo>
                    <a:pt x="1681" y="8490"/>
                    <a:pt x="1681" y="8490"/>
                    <a:pt x="1681" y="8490"/>
                  </a:cubicBezTo>
                  <a:cubicBezTo>
                    <a:pt x="1774" y="8379"/>
                    <a:pt x="1774" y="8379"/>
                    <a:pt x="1774" y="8379"/>
                  </a:cubicBezTo>
                  <a:cubicBezTo>
                    <a:pt x="1992" y="8282"/>
                    <a:pt x="1992" y="8282"/>
                    <a:pt x="1992" y="8282"/>
                  </a:cubicBezTo>
                  <a:cubicBezTo>
                    <a:pt x="2116" y="8102"/>
                    <a:pt x="2116" y="8102"/>
                    <a:pt x="2116" y="8102"/>
                  </a:cubicBezTo>
                  <a:cubicBezTo>
                    <a:pt x="1961" y="7963"/>
                    <a:pt x="1961" y="7963"/>
                    <a:pt x="1961" y="7963"/>
                  </a:cubicBezTo>
                  <a:cubicBezTo>
                    <a:pt x="2116" y="7963"/>
                    <a:pt x="2116" y="7963"/>
                    <a:pt x="2116" y="7963"/>
                  </a:cubicBezTo>
                  <a:cubicBezTo>
                    <a:pt x="2210" y="7824"/>
                    <a:pt x="2210" y="7824"/>
                    <a:pt x="2210" y="7824"/>
                  </a:cubicBezTo>
                  <a:cubicBezTo>
                    <a:pt x="2023" y="7616"/>
                    <a:pt x="2023" y="7616"/>
                    <a:pt x="2023" y="7616"/>
                  </a:cubicBezTo>
                  <a:cubicBezTo>
                    <a:pt x="2023" y="7477"/>
                    <a:pt x="2023" y="7477"/>
                    <a:pt x="2023" y="7477"/>
                  </a:cubicBezTo>
                  <a:cubicBezTo>
                    <a:pt x="1712" y="7450"/>
                    <a:pt x="1712" y="7450"/>
                    <a:pt x="1712" y="7450"/>
                  </a:cubicBezTo>
                  <a:cubicBezTo>
                    <a:pt x="1712" y="7269"/>
                    <a:pt x="1712" y="7269"/>
                    <a:pt x="1712" y="7269"/>
                  </a:cubicBezTo>
                  <a:cubicBezTo>
                    <a:pt x="1712" y="7269"/>
                    <a:pt x="1494" y="7353"/>
                    <a:pt x="1463" y="7366"/>
                  </a:cubicBezTo>
                  <a:cubicBezTo>
                    <a:pt x="1432" y="7394"/>
                    <a:pt x="1338" y="7311"/>
                    <a:pt x="1338" y="7311"/>
                  </a:cubicBezTo>
                  <a:cubicBezTo>
                    <a:pt x="1089" y="7408"/>
                    <a:pt x="1089" y="7408"/>
                    <a:pt x="1089" y="7408"/>
                  </a:cubicBezTo>
                  <a:cubicBezTo>
                    <a:pt x="965" y="7353"/>
                    <a:pt x="965" y="7353"/>
                    <a:pt x="965" y="7353"/>
                  </a:cubicBezTo>
                  <a:cubicBezTo>
                    <a:pt x="903" y="7228"/>
                    <a:pt x="903" y="7228"/>
                    <a:pt x="903" y="7228"/>
                  </a:cubicBezTo>
                  <a:cubicBezTo>
                    <a:pt x="498" y="7200"/>
                    <a:pt x="498" y="7200"/>
                    <a:pt x="498" y="7200"/>
                  </a:cubicBezTo>
                  <a:cubicBezTo>
                    <a:pt x="249" y="7089"/>
                    <a:pt x="249" y="7089"/>
                    <a:pt x="249" y="7089"/>
                  </a:cubicBezTo>
                  <a:cubicBezTo>
                    <a:pt x="187" y="6992"/>
                    <a:pt x="187" y="6992"/>
                    <a:pt x="187" y="6992"/>
                  </a:cubicBezTo>
                  <a:cubicBezTo>
                    <a:pt x="0" y="6909"/>
                    <a:pt x="0" y="6909"/>
                    <a:pt x="0" y="6909"/>
                  </a:cubicBezTo>
                  <a:cubicBezTo>
                    <a:pt x="0" y="6742"/>
                    <a:pt x="0" y="6742"/>
                    <a:pt x="0" y="6742"/>
                  </a:cubicBezTo>
                  <a:cubicBezTo>
                    <a:pt x="373" y="6617"/>
                    <a:pt x="373" y="6617"/>
                    <a:pt x="373" y="6617"/>
                  </a:cubicBezTo>
                  <a:cubicBezTo>
                    <a:pt x="685" y="6479"/>
                    <a:pt x="685" y="6479"/>
                    <a:pt x="685" y="6479"/>
                  </a:cubicBezTo>
                  <a:cubicBezTo>
                    <a:pt x="840" y="6368"/>
                    <a:pt x="840" y="6368"/>
                    <a:pt x="840" y="6368"/>
                  </a:cubicBezTo>
                  <a:cubicBezTo>
                    <a:pt x="1245" y="6368"/>
                    <a:pt x="1245" y="6368"/>
                    <a:pt x="1245" y="6368"/>
                  </a:cubicBezTo>
                  <a:cubicBezTo>
                    <a:pt x="1245" y="6049"/>
                    <a:pt x="1245" y="6049"/>
                    <a:pt x="1245" y="6049"/>
                  </a:cubicBezTo>
                  <a:cubicBezTo>
                    <a:pt x="1276" y="5827"/>
                    <a:pt x="1276" y="5827"/>
                    <a:pt x="1276" y="5827"/>
                  </a:cubicBezTo>
                  <a:cubicBezTo>
                    <a:pt x="840" y="5716"/>
                    <a:pt x="840" y="5716"/>
                    <a:pt x="840" y="5716"/>
                  </a:cubicBezTo>
                  <a:cubicBezTo>
                    <a:pt x="716" y="5591"/>
                    <a:pt x="716" y="5591"/>
                    <a:pt x="716" y="5591"/>
                  </a:cubicBezTo>
                  <a:cubicBezTo>
                    <a:pt x="622" y="5646"/>
                    <a:pt x="622" y="5646"/>
                    <a:pt x="622" y="5646"/>
                  </a:cubicBezTo>
                  <a:cubicBezTo>
                    <a:pt x="498" y="5521"/>
                    <a:pt x="498" y="5521"/>
                    <a:pt x="498" y="5521"/>
                  </a:cubicBezTo>
                  <a:cubicBezTo>
                    <a:pt x="778" y="5397"/>
                    <a:pt x="778" y="5397"/>
                    <a:pt x="778" y="5397"/>
                  </a:cubicBezTo>
                  <a:cubicBezTo>
                    <a:pt x="1183" y="5369"/>
                    <a:pt x="1183" y="5369"/>
                    <a:pt x="1183" y="5369"/>
                  </a:cubicBezTo>
                  <a:cubicBezTo>
                    <a:pt x="1120" y="5272"/>
                    <a:pt x="1120" y="5272"/>
                    <a:pt x="1120" y="5272"/>
                  </a:cubicBezTo>
                  <a:cubicBezTo>
                    <a:pt x="1338" y="5188"/>
                    <a:pt x="1338" y="5188"/>
                    <a:pt x="1338" y="5188"/>
                  </a:cubicBezTo>
                  <a:cubicBezTo>
                    <a:pt x="1245" y="5064"/>
                    <a:pt x="1245" y="5064"/>
                    <a:pt x="1245" y="5064"/>
                  </a:cubicBezTo>
                  <a:cubicBezTo>
                    <a:pt x="965" y="4994"/>
                    <a:pt x="965" y="4994"/>
                    <a:pt x="965" y="4994"/>
                  </a:cubicBezTo>
                  <a:cubicBezTo>
                    <a:pt x="716" y="4966"/>
                    <a:pt x="716" y="4966"/>
                    <a:pt x="716" y="4966"/>
                  </a:cubicBezTo>
                  <a:cubicBezTo>
                    <a:pt x="529" y="4897"/>
                    <a:pt x="529" y="4897"/>
                    <a:pt x="529" y="4897"/>
                  </a:cubicBezTo>
                  <a:cubicBezTo>
                    <a:pt x="436" y="4786"/>
                    <a:pt x="436" y="4786"/>
                    <a:pt x="436" y="4786"/>
                  </a:cubicBezTo>
                  <a:cubicBezTo>
                    <a:pt x="249" y="4786"/>
                    <a:pt x="249" y="4786"/>
                    <a:pt x="249" y="4786"/>
                  </a:cubicBezTo>
                  <a:cubicBezTo>
                    <a:pt x="218" y="4675"/>
                    <a:pt x="218" y="4675"/>
                    <a:pt x="218" y="4675"/>
                  </a:cubicBezTo>
                  <a:cubicBezTo>
                    <a:pt x="654" y="4717"/>
                    <a:pt x="654" y="4717"/>
                    <a:pt x="654" y="4717"/>
                  </a:cubicBezTo>
                  <a:cubicBezTo>
                    <a:pt x="996" y="4689"/>
                    <a:pt x="996" y="4689"/>
                    <a:pt x="996" y="4689"/>
                  </a:cubicBezTo>
                  <a:cubicBezTo>
                    <a:pt x="1276" y="4814"/>
                    <a:pt x="1276" y="4814"/>
                    <a:pt x="1276" y="4814"/>
                  </a:cubicBezTo>
                  <a:cubicBezTo>
                    <a:pt x="1805" y="4953"/>
                    <a:pt x="1805" y="4953"/>
                    <a:pt x="1805" y="4953"/>
                  </a:cubicBezTo>
                  <a:cubicBezTo>
                    <a:pt x="1650" y="5133"/>
                    <a:pt x="1650" y="5133"/>
                    <a:pt x="1650" y="5133"/>
                  </a:cubicBezTo>
                  <a:cubicBezTo>
                    <a:pt x="1805" y="5188"/>
                    <a:pt x="1805" y="5188"/>
                    <a:pt x="1805" y="5188"/>
                  </a:cubicBezTo>
                  <a:cubicBezTo>
                    <a:pt x="2148" y="5355"/>
                    <a:pt x="2148" y="5355"/>
                    <a:pt x="2148" y="5355"/>
                  </a:cubicBezTo>
                  <a:cubicBezTo>
                    <a:pt x="2708" y="5355"/>
                    <a:pt x="2708" y="5355"/>
                    <a:pt x="2708" y="5355"/>
                  </a:cubicBezTo>
                  <a:cubicBezTo>
                    <a:pt x="2801" y="5202"/>
                    <a:pt x="2801" y="5202"/>
                    <a:pt x="2801" y="5202"/>
                  </a:cubicBezTo>
                  <a:cubicBezTo>
                    <a:pt x="2583" y="5064"/>
                    <a:pt x="2583" y="5064"/>
                    <a:pt x="2583" y="5064"/>
                  </a:cubicBezTo>
                  <a:cubicBezTo>
                    <a:pt x="2583" y="4939"/>
                    <a:pt x="2583" y="4939"/>
                    <a:pt x="2583" y="4939"/>
                  </a:cubicBezTo>
                  <a:cubicBezTo>
                    <a:pt x="2210" y="4869"/>
                    <a:pt x="2210" y="4869"/>
                    <a:pt x="2210" y="4869"/>
                  </a:cubicBezTo>
                  <a:cubicBezTo>
                    <a:pt x="1899" y="4661"/>
                    <a:pt x="1899" y="4661"/>
                    <a:pt x="1899" y="4661"/>
                  </a:cubicBezTo>
                  <a:cubicBezTo>
                    <a:pt x="1743" y="4592"/>
                    <a:pt x="1743" y="4592"/>
                    <a:pt x="1743" y="4592"/>
                  </a:cubicBezTo>
                  <a:cubicBezTo>
                    <a:pt x="1867" y="4370"/>
                    <a:pt x="1867" y="4370"/>
                    <a:pt x="1867" y="4370"/>
                  </a:cubicBezTo>
                  <a:cubicBezTo>
                    <a:pt x="2054" y="4176"/>
                    <a:pt x="2054" y="4176"/>
                    <a:pt x="2054" y="4176"/>
                  </a:cubicBezTo>
                  <a:cubicBezTo>
                    <a:pt x="1899" y="4106"/>
                    <a:pt x="1899" y="4106"/>
                    <a:pt x="1899" y="4106"/>
                  </a:cubicBezTo>
                  <a:cubicBezTo>
                    <a:pt x="1774" y="3871"/>
                    <a:pt x="1774" y="3871"/>
                    <a:pt x="1774" y="3871"/>
                  </a:cubicBezTo>
                  <a:cubicBezTo>
                    <a:pt x="2210" y="3704"/>
                    <a:pt x="2210" y="3704"/>
                    <a:pt x="2210" y="3704"/>
                  </a:cubicBezTo>
                  <a:cubicBezTo>
                    <a:pt x="3175" y="3704"/>
                    <a:pt x="3175" y="3704"/>
                    <a:pt x="3175" y="3704"/>
                  </a:cubicBezTo>
                  <a:cubicBezTo>
                    <a:pt x="3673" y="3787"/>
                    <a:pt x="3673" y="3787"/>
                    <a:pt x="3673" y="3787"/>
                  </a:cubicBezTo>
                  <a:cubicBezTo>
                    <a:pt x="3673" y="3732"/>
                    <a:pt x="3673" y="3732"/>
                    <a:pt x="3673" y="3732"/>
                  </a:cubicBezTo>
                  <a:cubicBezTo>
                    <a:pt x="4482" y="3732"/>
                    <a:pt x="4482" y="3732"/>
                    <a:pt x="4482" y="3732"/>
                  </a:cubicBezTo>
                  <a:cubicBezTo>
                    <a:pt x="5011" y="3635"/>
                    <a:pt x="5011" y="3635"/>
                    <a:pt x="5011" y="3635"/>
                  </a:cubicBezTo>
                  <a:cubicBezTo>
                    <a:pt x="5416" y="3635"/>
                    <a:pt x="5416" y="3635"/>
                    <a:pt x="5416" y="3635"/>
                  </a:cubicBezTo>
                  <a:cubicBezTo>
                    <a:pt x="5633" y="3538"/>
                    <a:pt x="5633" y="3538"/>
                    <a:pt x="5633" y="3538"/>
                  </a:cubicBezTo>
                  <a:cubicBezTo>
                    <a:pt x="5416" y="3399"/>
                    <a:pt x="5416" y="3399"/>
                    <a:pt x="5416" y="3399"/>
                  </a:cubicBezTo>
                  <a:cubicBezTo>
                    <a:pt x="5167" y="3371"/>
                    <a:pt x="5167" y="3371"/>
                    <a:pt x="5167" y="3371"/>
                  </a:cubicBezTo>
                  <a:cubicBezTo>
                    <a:pt x="4949" y="3274"/>
                    <a:pt x="4949" y="3274"/>
                    <a:pt x="4949" y="3274"/>
                  </a:cubicBezTo>
                  <a:cubicBezTo>
                    <a:pt x="4949" y="3274"/>
                    <a:pt x="5042" y="3232"/>
                    <a:pt x="5198" y="3163"/>
                  </a:cubicBezTo>
                  <a:cubicBezTo>
                    <a:pt x="5353" y="3094"/>
                    <a:pt x="5353" y="3232"/>
                    <a:pt x="5353" y="3232"/>
                  </a:cubicBezTo>
                  <a:cubicBezTo>
                    <a:pt x="5602" y="3205"/>
                    <a:pt x="5602" y="3205"/>
                    <a:pt x="5602" y="3205"/>
                  </a:cubicBezTo>
                  <a:cubicBezTo>
                    <a:pt x="5447" y="3121"/>
                    <a:pt x="5447" y="3121"/>
                    <a:pt x="5447" y="3121"/>
                  </a:cubicBezTo>
                  <a:cubicBezTo>
                    <a:pt x="5540" y="3010"/>
                    <a:pt x="5540" y="3010"/>
                    <a:pt x="5540" y="3010"/>
                  </a:cubicBezTo>
                  <a:cubicBezTo>
                    <a:pt x="5384" y="2927"/>
                    <a:pt x="5384" y="2927"/>
                    <a:pt x="5384" y="2927"/>
                  </a:cubicBezTo>
                  <a:cubicBezTo>
                    <a:pt x="5571" y="2802"/>
                    <a:pt x="5571" y="2802"/>
                    <a:pt x="5571" y="2802"/>
                  </a:cubicBezTo>
                  <a:cubicBezTo>
                    <a:pt x="5882" y="2705"/>
                    <a:pt x="5882" y="2705"/>
                    <a:pt x="5882" y="2705"/>
                  </a:cubicBezTo>
                  <a:cubicBezTo>
                    <a:pt x="5571" y="2691"/>
                    <a:pt x="5571" y="2691"/>
                    <a:pt x="5571" y="2691"/>
                  </a:cubicBezTo>
                  <a:cubicBezTo>
                    <a:pt x="5571" y="2553"/>
                    <a:pt x="5571" y="2553"/>
                    <a:pt x="5571" y="2553"/>
                  </a:cubicBezTo>
                  <a:cubicBezTo>
                    <a:pt x="6131" y="2566"/>
                    <a:pt x="6131" y="2566"/>
                    <a:pt x="6131" y="2566"/>
                  </a:cubicBezTo>
                  <a:cubicBezTo>
                    <a:pt x="6380" y="2345"/>
                    <a:pt x="6380" y="2345"/>
                    <a:pt x="6380" y="2345"/>
                  </a:cubicBezTo>
                  <a:cubicBezTo>
                    <a:pt x="6941" y="2247"/>
                    <a:pt x="6941" y="2247"/>
                    <a:pt x="6941" y="2247"/>
                  </a:cubicBezTo>
                  <a:cubicBezTo>
                    <a:pt x="7159" y="2150"/>
                    <a:pt x="7159" y="2150"/>
                    <a:pt x="7159" y="2150"/>
                  </a:cubicBezTo>
                  <a:cubicBezTo>
                    <a:pt x="7937" y="2109"/>
                    <a:pt x="7937" y="2109"/>
                    <a:pt x="7937" y="2109"/>
                  </a:cubicBezTo>
                  <a:cubicBezTo>
                    <a:pt x="8123" y="2012"/>
                    <a:pt x="8123" y="2012"/>
                    <a:pt x="8123" y="2012"/>
                  </a:cubicBezTo>
                  <a:cubicBezTo>
                    <a:pt x="8684" y="1942"/>
                    <a:pt x="8684" y="1942"/>
                    <a:pt x="8684" y="1942"/>
                  </a:cubicBezTo>
                  <a:cubicBezTo>
                    <a:pt x="8808" y="1873"/>
                    <a:pt x="8808" y="1873"/>
                    <a:pt x="8808" y="1873"/>
                  </a:cubicBezTo>
                  <a:cubicBezTo>
                    <a:pt x="8435" y="1817"/>
                    <a:pt x="8435" y="1817"/>
                    <a:pt x="8435" y="1817"/>
                  </a:cubicBezTo>
                  <a:cubicBezTo>
                    <a:pt x="8652" y="1734"/>
                    <a:pt x="8652" y="1734"/>
                    <a:pt x="8652" y="1734"/>
                  </a:cubicBezTo>
                  <a:cubicBezTo>
                    <a:pt x="9182" y="1679"/>
                    <a:pt x="9182" y="1679"/>
                    <a:pt x="9182" y="1679"/>
                  </a:cubicBezTo>
                  <a:cubicBezTo>
                    <a:pt x="9648" y="1651"/>
                    <a:pt x="9648" y="1651"/>
                    <a:pt x="9648" y="1651"/>
                  </a:cubicBezTo>
                  <a:cubicBezTo>
                    <a:pt x="9742" y="1540"/>
                    <a:pt x="9742" y="1540"/>
                    <a:pt x="9742" y="1540"/>
                  </a:cubicBezTo>
                  <a:cubicBezTo>
                    <a:pt x="10115" y="1512"/>
                    <a:pt x="10115" y="1512"/>
                    <a:pt x="10115" y="1512"/>
                  </a:cubicBezTo>
                  <a:cubicBezTo>
                    <a:pt x="9929" y="1679"/>
                    <a:pt x="9929" y="1679"/>
                    <a:pt x="9929" y="1679"/>
                  </a:cubicBezTo>
                  <a:cubicBezTo>
                    <a:pt x="9929" y="1817"/>
                    <a:pt x="9929" y="1817"/>
                    <a:pt x="9929" y="1817"/>
                  </a:cubicBezTo>
                  <a:cubicBezTo>
                    <a:pt x="10178" y="1706"/>
                    <a:pt x="10178" y="1706"/>
                    <a:pt x="10178" y="1706"/>
                  </a:cubicBezTo>
                  <a:cubicBezTo>
                    <a:pt x="10831" y="1706"/>
                    <a:pt x="10831" y="1706"/>
                    <a:pt x="10831" y="1706"/>
                  </a:cubicBezTo>
                  <a:cubicBezTo>
                    <a:pt x="10893" y="1568"/>
                    <a:pt x="10893" y="1568"/>
                    <a:pt x="10893" y="1568"/>
                  </a:cubicBezTo>
                  <a:cubicBezTo>
                    <a:pt x="11298" y="1526"/>
                    <a:pt x="11298" y="1526"/>
                    <a:pt x="11298" y="1526"/>
                  </a:cubicBezTo>
                  <a:cubicBezTo>
                    <a:pt x="11734" y="1568"/>
                    <a:pt x="11734" y="1568"/>
                    <a:pt x="11734" y="1568"/>
                  </a:cubicBezTo>
                  <a:cubicBezTo>
                    <a:pt x="11547" y="1457"/>
                    <a:pt x="11547" y="1457"/>
                    <a:pt x="11547" y="1457"/>
                  </a:cubicBezTo>
                  <a:cubicBezTo>
                    <a:pt x="11298" y="1373"/>
                    <a:pt x="11298" y="1373"/>
                    <a:pt x="11298" y="1373"/>
                  </a:cubicBezTo>
                  <a:cubicBezTo>
                    <a:pt x="11173" y="1262"/>
                    <a:pt x="11173" y="1262"/>
                    <a:pt x="11173" y="1262"/>
                  </a:cubicBezTo>
                  <a:cubicBezTo>
                    <a:pt x="11609" y="1262"/>
                    <a:pt x="11609" y="1262"/>
                    <a:pt x="11609" y="1262"/>
                  </a:cubicBezTo>
                  <a:cubicBezTo>
                    <a:pt x="12107" y="1207"/>
                    <a:pt x="12107" y="1207"/>
                    <a:pt x="12107" y="1207"/>
                  </a:cubicBezTo>
                  <a:cubicBezTo>
                    <a:pt x="12232" y="1207"/>
                    <a:pt x="12232" y="1207"/>
                    <a:pt x="12232" y="1207"/>
                  </a:cubicBezTo>
                  <a:cubicBezTo>
                    <a:pt x="12201" y="1040"/>
                    <a:pt x="12201" y="1040"/>
                    <a:pt x="12201" y="1040"/>
                  </a:cubicBezTo>
                  <a:cubicBezTo>
                    <a:pt x="12045" y="985"/>
                    <a:pt x="12045" y="985"/>
                    <a:pt x="12045" y="985"/>
                  </a:cubicBezTo>
                  <a:cubicBezTo>
                    <a:pt x="12045" y="763"/>
                    <a:pt x="12045" y="763"/>
                    <a:pt x="12045" y="763"/>
                  </a:cubicBezTo>
                  <a:cubicBezTo>
                    <a:pt x="12138" y="624"/>
                    <a:pt x="12138" y="624"/>
                    <a:pt x="12138" y="624"/>
                  </a:cubicBezTo>
                  <a:cubicBezTo>
                    <a:pt x="12450" y="277"/>
                    <a:pt x="12450" y="277"/>
                    <a:pt x="12450" y="277"/>
                  </a:cubicBezTo>
                  <a:cubicBezTo>
                    <a:pt x="12823" y="153"/>
                    <a:pt x="12823" y="153"/>
                    <a:pt x="12823" y="153"/>
                  </a:cubicBezTo>
                  <a:cubicBezTo>
                    <a:pt x="13165" y="0"/>
                    <a:pt x="13165" y="0"/>
                    <a:pt x="13165" y="0"/>
                  </a:cubicBezTo>
                  <a:cubicBezTo>
                    <a:pt x="13570" y="111"/>
                    <a:pt x="13570" y="111"/>
                    <a:pt x="13570" y="111"/>
                  </a:cubicBezTo>
                  <a:cubicBezTo>
                    <a:pt x="13881" y="97"/>
                    <a:pt x="13881" y="97"/>
                    <a:pt x="13881" y="97"/>
                  </a:cubicBezTo>
                  <a:cubicBezTo>
                    <a:pt x="13975" y="277"/>
                    <a:pt x="13975" y="277"/>
                    <a:pt x="13975" y="277"/>
                  </a:cubicBezTo>
                  <a:cubicBezTo>
                    <a:pt x="13663" y="430"/>
                    <a:pt x="13663" y="430"/>
                    <a:pt x="13663" y="430"/>
                  </a:cubicBezTo>
                  <a:cubicBezTo>
                    <a:pt x="13383" y="583"/>
                    <a:pt x="13383" y="583"/>
                    <a:pt x="13383" y="583"/>
                  </a:cubicBezTo>
                  <a:cubicBezTo>
                    <a:pt x="14037" y="597"/>
                    <a:pt x="14037" y="597"/>
                    <a:pt x="14037" y="597"/>
                  </a:cubicBezTo>
                  <a:cubicBezTo>
                    <a:pt x="14161" y="541"/>
                    <a:pt x="14161" y="541"/>
                    <a:pt x="14161" y="541"/>
                  </a:cubicBezTo>
                  <a:cubicBezTo>
                    <a:pt x="14566" y="541"/>
                    <a:pt x="14566" y="541"/>
                    <a:pt x="14566" y="541"/>
                  </a:cubicBezTo>
                  <a:cubicBezTo>
                    <a:pt x="14877" y="680"/>
                    <a:pt x="14877" y="680"/>
                    <a:pt x="14877" y="680"/>
                  </a:cubicBezTo>
                  <a:cubicBezTo>
                    <a:pt x="14597" y="791"/>
                    <a:pt x="14597" y="791"/>
                    <a:pt x="14597" y="791"/>
                  </a:cubicBezTo>
                  <a:cubicBezTo>
                    <a:pt x="14597" y="791"/>
                    <a:pt x="14597" y="916"/>
                    <a:pt x="14722" y="916"/>
                  </a:cubicBezTo>
                  <a:cubicBezTo>
                    <a:pt x="14846" y="916"/>
                    <a:pt x="15157" y="985"/>
                    <a:pt x="15157" y="985"/>
                  </a:cubicBezTo>
                  <a:cubicBezTo>
                    <a:pt x="15282" y="818"/>
                    <a:pt x="15282" y="818"/>
                    <a:pt x="15282" y="818"/>
                  </a:cubicBezTo>
                  <a:cubicBezTo>
                    <a:pt x="15095" y="735"/>
                    <a:pt x="15095" y="735"/>
                    <a:pt x="15095" y="735"/>
                  </a:cubicBezTo>
                  <a:cubicBezTo>
                    <a:pt x="15531" y="624"/>
                    <a:pt x="15531" y="624"/>
                    <a:pt x="15531" y="624"/>
                  </a:cubicBezTo>
                  <a:cubicBezTo>
                    <a:pt x="15967" y="624"/>
                    <a:pt x="15967" y="624"/>
                    <a:pt x="15967" y="624"/>
                  </a:cubicBezTo>
                  <a:cubicBezTo>
                    <a:pt x="16371" y="499"/>
                    <a:pt x="16371" y="499"/>
                    <a:pt x="16371" y="499"/>
                  </a:cubicBezTo>
                  <a:cubicBezTo>
                    <a:pt x="16620" y="597"/>
                    <a:pt x="16620" y="597"/>
                    <a:pt x="16620" y="597"/>
                  </a:cubicBezTo>
                  <a:cubicBezTo>
                    <a:pt x="16931" y="527"/>
                    <a:pt x="16931" y="527"/>
                    <a:pt x="16931" y="527"/>
                  </a:cubicBezTo>
                  <a:cubicBezTo>
                    <a:pt x="17180" y="638"/>
                    <a:pt x="17180" y="638"/>
                    <a:pt x="17180" y="638"/>
                  </a:cubicBezTo>
                  <a:cubicBezTo>
                    <a:pt x="17398" y="818"/>
                    <a:pt x="17398" y="818"/>
                    <a:pt x="17398" y="818"/>
                  </a:cubicBezTo>
                  <a:cubicBezTo>
                    <a:pt x="17647" y="916"/>
                    <a:pt x="17647" y="916"/>
                    <a:pt x="17647" y="916"/>
                  </a:cubicBezTo>
                  <a:cubicBezTo>
                    <a:pt x="17772" y="846"/>
                    <a:pt x="17772" y="846"/>
                    <a:pt x="17772" y="846"/>
                  </a:cubicBezTo>
                  <a:cubicBezTo>
                    <a:pt x="17990" y="943"/>
                    <a:pt x="17990" y="943"/>
                    <a:pt x="17990" y="943"/>
                  </a:cubicBezTo>
                  <a:cubicBezTo>
                    <a:pt x="18270" y="1068"/>
                    <a:pt x="18270" y="1068"/>
                    <a:pt x="18270" y="1068"/>
                  </a:cubicBezTo>
                  <a:cubicBezTo>
                    <a:pt x="18239" y="1262"/>
                    <a:pt x="18239" y="1262"/>
                    <a:pt x="18239" y="1262"/>
                  </a:cubicBezTo>
                  <a:cubicBezTo>
                    <a:pt x="17834" y="1221"/>
                    <a:pt x="17834" y="1221"/>
                    <a:pt x="17834" y="1221"/>
                  </a:cubicBezTo>
                  <a:cubicBezTo>
                    <a:pt x="17990" y="1290"/>
                    <a:pt x="17990" y="1290"/>
                    <a:pt x="17990" y="1290"/>
                  </a:cubicBezTo>
                  <a:cubicBezTo>
                    <a:pt x="18394" y="1401"/>
                    <a:pt x="18394" y="1401"/>
                    <a:pt x="18394" y="1401"/>
                  </a:cubicBezTo>
                  <a:cubicBezTo>
                    <a:pt x="18674" y="1595"/>
                    <a:pt x="18674" y="1595"/>
                    <a:pt x="18674" y="1595"/>
                  </a:cubicBezTo>
                  <a:cubicBezTo>
                    <a:pt x="18425" y="1706"/>
                    <a:pt x="18425" y="1706"/>
                    <a:pt x="18425" y="1706"/>
                  </a:cubicBezTo>
                  <a:cubicBezTo>
                    <a:pt x="18425" y="1887"/>
                    <a:pt x="18425" y="1887"/>
                    <a:pt x="18425" y="1887"/>
                  </a:cubicBezTo>
                  <a:cubicBezTo>
                    <a:pt x="18207" y="2012"/>
                    <a:pt x="18207" y="2012"/>
                    <a:pt x="18207" y="2012"/>
                  </a:cubicBezTo>
                  <a:cubicBezTo>
                    <a:pt x="18021" y="2192"/>
                    <a:pt x="18021" y="2192"/>
                    <a:pt x="18021" y="2192"/>
                  </a:cubicBezTo>
                  <a:cubicBezTo>
                    <a:pt x="17772" y="2303"/>
                    <a:pt x="17772" y="2303"/>
                    <a:pt x="17772" y="2303"/>
                  </a:cubicBezTo>
                  <a:cubicBezTo>
                    <a:pt x="17367" y="2525"/>
                    <a:pt x="17367" y="2525"/>
                    <a:pt x="17367" y="2525"/>
                  </a:cubicBezTo>
                  <a:cubicBezTo>
                    <a:pt x="17367" y="2622"/>
                    <a:pt x="17367" y="2622"/>
                    <a:pt x="17367" y="2622"/>
                  </a:cubicBezTo>
                  <a:cubicBezTo>
                    <a:pt x="17243" y="2872"/>
                    <a:pt x="17243" y="2872"/>
                    <a:pt x="17243" y="2872"/>
                  </a:cubicBezTo>
                  <a:cubicBezTo>
                    <a:pt x="16931" y="3010"/>
                    <a:pt x="16931" y="3010"/>
                    <a:pt x="16931" y="3010"/>
                  </a:cubicBezTo>
                  <a:cubicBezTo>
                    <a:pt x="16807" y="3302"/>
                    <a:pt x="16807" y="3302"/>
                    <a:pt x="16807" y="3302"/>
                  </a:cubicBezTo>
                  <a:cubicBezTo>
                    <a:pt x="16309" y="3357"/>
                    <a:pt x="16309" y="3357"/>
                    <a:pt x="16309" y="3357"/>
                  </a:cubicBezTo>
                  <a:cubicBezTo>
                    <a:pt x="16153" y="3565"/>
                    <a:pt x="16153" y="3565"/>
                    <a:pt x="16153" y="3565"/>
                  </a:cubicBezTo>
                  <a:cubicBezTo>
                    <a:pt x="15811" y="3718"/>
                    <a:pt x="15811" y="3718"/>
                    <a:pt x="15811" y="3718"/>
                  </a:cubicBezTo>
                  <a:cubicBezTo>
                    <a:pt x="15718" y="3954"/>
                    <a:pt x="15718" y="3954"/>
                    <a:pt x="15718" y="3954"/>
                  </a:cubicBezTo>
                  <a:cubicBezTo>
                    <a:pt x="15624" y="4120"/>
                    <a:pt x="15624" y="4120"/>
                    <a:pt x="15624" y="4120"/>
                  </a:cubicBezTo>
                  <a:cubicBezTo>
                    <a:pt x="15998" y="4051"/>
                    <a:pt x="15998" y="4051"/>
                    <a:pt x="15998" y="4051"/>
                  </a:cubicBezTo>
                  <a:cubicBezTo>
                    <a:pt x="15904" y="3871"/>
                    <a:pt x="15904" y="3871"/>
                    <a:pt x="15904" y="3871"/>
                  </a:cubicBezTo>
                  <a:cubicBezTo>
                    <a:pt x="16278" y="3760"/>
                    <a:pt x="16278" y="3760"/>
                    <a:pt x="16278" y="3760"/>
                  </a:cubicBezTo>
                  <a:cubicBezTo>
                    <a:pt x="16278" y="3760"/>
                    <a:pt x="16620" y="3718"/>
                    <a:pt x="16807" y="3718"/>
                  </a:cubicBezTo>
                  <a:cubicBezTo>
                    <a:pt x="16994" y="3718"/>
                    <a:pt x="17056" y="3551"/>
                    <a:pt x="17056" y="3551"/>
                  </a:cubicBezTo>
                  <a:cubicBezTo>
                    <a:pt x="17398" y="3427"/>
                    <a:pt x="17398" y="3427"/>
                    <a:pt x="17398" y="3427"/>
                  </a:cubicBezTo>
                  <a:cubicBezTo>
                    <a:pt x="17741" y="3371"/>
                    <a:pt x="17741" y="3371"/>
                    <a:pt x="17741" y="3371"/>
                  </a:cubicBezTo>
                  <a:cubicBezTo>
                    <a:pt x="17927" y="3191"/>
                    <a:pt x="17927" y="3191"/>
                    <a:pt x="17927" y="3191"/>
                  </a:cubicBezTo>
                  <a:cubicBezTo>
                    <a:pt x="17772" y="3121"/>
                    <a:pt x="17772" y="3121"/>
                    <a:pt x="17772" y="3121"/>
                  </a:cubicBezTo>
                  <a:cubicBezTo>
                    <a:pt x="17523" y="3121"/>
                    <a:pt x="17523" y="3121"/>
                    <a:pt x="17523" y="3121"/>
                  </a:cubicBezTo>
                  <a:cubicBezTo>
                    <a:pt x="17554" y="3038"/>
                    <a:pt x="17554" y="3038"/>
                    <a:pt x="17554" y="3038"/>
                  </a:cubicBezTo>
                  <a:cubicBezTo>
                    <a:pt x="17523" y="2899"/>
                    <a:pt x="17523" y="2899"/>
                    <a:pt x="17523" y="2899"/>
                  </a:cubicBezTo>
                  <a:cubicBezTo>
                    <a:pt x="17834" y="2886"/>
                    <a:pt x="17834" y="2886"/>
                    <a:pt x="17834" y="2886"/>
                  </a:cubicBezTo>
                  <a:cubicBezTo>
                    <a:pt x="18083" y="2886"/>
                    <a:pt x="18083" y="2886"/>
                    <a:pt x="18083" y="2886"/>
                  </a:cubicBezTo>
                  <a:cubicBezTo>
                    <a:pt x="18145" y="3052"/>
                    <a:pt x="18145" y="3052"/>
                    <a:pt x="18145" y="3052"/>
                  </a:cubicBezTo>
                  <a:cubicBezTo>
                    <a:pt x="18301" y="3108"/>
                    <a:pt x="18301" y="3108"/>
                    <a:pt x="18301" y="3108"/>
                  </a:cubicBezTo>
                  <a:cubicBezTo>
                    <a:pt x="18270" y="3191"/>
                    <a:pt x="18270" y="3191"/>
                    <a:pt x="18270" y="3191"/>
                  </a:cubicBezTo>
                  <a:cubicBezTo>
                    <a:pt x="18114" y="3260"/>
                    <a:pt x="18114" y="3260"/>
                    <a:pt x="18114" y="3260"/>
                  </a:cubicBezTo>
                  <a:cubicBezTo>
                    <a:pt x="18207" y="3371"/>
                    <a:pt x="18207" y="3371"/>
                    <a:pt x="18207" y="3371"/>
                  </a:cubicBezTo>
                  <a:cubicBezTo>
                    <a:pt x="18394" y="3496"/>
                    <a:pt x="18394" y="3496"/>
                    <a:pt x="18394" y="3496"/>
                  </a:cubicBezTo>
                  <a:cubicBezTo>
                    <a:pt x="18581" y="3579"/>
                    <a:pt x="18581" y="3579"/>
                    <a:pt x="18581" y="3579"/>
                  </a:cubicBezTo>
                  <a:cubicBezTo>
                    <a:pt x="18519" y="3760"/>
                    <a:pt x="18519" y="3760"/>
                    <a:pt x="18519" y="3760"/>
                  </a:cubicBezTo>
                  <a:cubicBezTo>
                    <a:pt x="18674" y="3898"/>
                    <a:pt x="18674" y="3898"/>
                    <a:pt x="18674" y="3898"/>
                  </a:cubicBezTo>
                  <a:cubicBezTo>
                    <a:pt x="19079" y="3968"/>
                    <a:pt x="19079" y="3968"/>
                    <a:pt x="19079" y="3968"/>
                  </a:cubicBezTo>
                  <a:cubicBezTo>
                    <a:pt x="19079" y="4065"/>
                    <a:pt x="19079" y="4065"/>
                    <a:pt x="19079" y="4065"/>
                  </a:cubicBezTo>
                  <a:cubicBezTo>
                    <a:pt x="19639" y="4245"/>
                    <a:pt x="19639" y="4245"/>
                    <a:pt x="19639" y="4245"/>
                  </a:cubicBezTo>
                  <a:cubicBezTo>
                    <a:pt x="19919" y="4356"/>
                    <a:pt x="19919" y="4356"/>
                    <a:pt x="19919" y="4356"/>
                  </a:cubicBezTo>
                  <a:cubicBezTo>
                    <a:pt x="19919" y="4592"/>
                    <a:pt x="19919" y="4592"/>
                    <a:pt x="19919" y="4592"/>
                  </a:cubicBezTo>
                  <a:cubicBezTo>
                    <a:pt x="20199" y="4842"/>
                    <a:pt x="20199" y="4842"/>
                    <a:pt x="20199" y="4842"/>
                  </a:cubicBezTo>
                  <a:cubicBezTo>
                    <a:pt x="20542" y="4842"/>
                    <a:pt x="20542" y="4842"/>
                    <a:pt x="20542" y="4842"/>
                  </a:cubicBezTo>
                  <a:cubicBezTo>
                    <a:pt x="20573" y="5022"/>
                    <a:pt x="20573" y="5022"/>
                    <a:pt x="20573" y="5022"/>
                  </a:cubicBezTo>
                  <a:cubicBezTo>
                    <a:pt x="20386" y="5022"/>
                    <a:pt x="20386" y="5022"/>
                    <a:pt x="20386" y="5022"/>
                  </a:cubicBezTo>
                  <a:cubicBezTo>
                    <a:pt x="20293" y="5161"/>
                    <a:pt x="20293" y="5161"/>
                    <a:pt x="20293" y="5161"/>
                  </a:cubicBezTo>
                  <a:cubicBezTo>
                    <a:pt x="19919" y="5327"/>
                    <a:pt x="19919" y="5327"/>
                    <a:pt x="19919" y="5327"/>
                  </a:cubicBezTo>
                  <a:cubicBezTo>
                    <a:pt x="19577" y="5438"/>
                    <a:pt x="19577" y="5438"/>
                    <a:pt x="19577" y="5438"/>
                  </a:cubicBezTo>
                  <a:cubicBezTo>
                    <a:pt x="19577" y="5618"/>
                    <a:pt x="19577" y="5618"/>
                    <a:pt x="19577" y="5618"/>
                  </a:cubicBezTo>
                  <a:cubicBezTo>
                    <a:pt x="19577" y="5771"/>
                    <a:pt x="19577" y="5771"/>
                    <a:pt x="19577" y="5771"/>
                  </a:cubicBezTo>
                  <a:cubicBezTo>
                    <a:pt x="19266" y="5813"/>
                    <a:pt x="19266" y="5813"/>
                    <a:pt x="19266" y="5813"/>
                  </a:cubicBezTo>
                  <a:cubicBezTo>
                    <a:pt x="19172" y="5993"/>
                    <a:pt x="19172" y="5993"/>
                    <a:pt x="19172" y="5993"/>
                  </a:cubicBezTo>
                  <a:cubicBezTo>
                    <a:pt x="19390" y="6104"/>
                    <a:pt x="19390" y="6104"/>
                    <a:pt x="19390" y="6104"/>
                  </a:cubicBezTo>
                  <a:cubicBezTo>
                    <a:pt x="19390" y="6257"/>
                    <a:pt x="19390" y="6257"/>
                    <a:pt x="19390" y="6257"/>
                  </a:cubicBezTo>
                  <a:cubicBezTo>
                    <a:pt x="19266" y="6382"/>
                    <a:pt x="19266" y="6382"/>
                    <a:pt x="19266" y="6382"/>
                  </a:cubicBezTo>
                  <a:cubicBezTo>
                    <a:pt x="18861" y="6326"/>
                    <a:pt x="18861" y="6326"/>
                    <a:pt x="18861" y="6326"/>
                  </a:cubicBezTo>
                  <a:cubicBezTo>
                    <a:pt x="18550" y="6368"/>
                    <a:pt x="18550" y="6368"/>
                    <a:pt x="18550" y="6368"/>
                  </a:cubicBezTo>
                  <a:cubicBezTo>
                    <a:pt x="18083" y="6645"/>
                    <a:pt x="18083" y="6645"/>
                    <a:pt x="18083" y="6645"/>
                  </a:cubicBezTo>
                  <a:cubicBezTo>
                    <a:pt x="17647" y="6728"/>
                    <a:pt x="17647" y="6728"/>
                    <a:pt x="17647" y="6728"/>
                  </a:cubicBezTo>
                  <a:cubicBezTo>
                    <a:pt x="17647" y="6798"/>
                    <a:pt x="17647" y="6798"/>
                    <a:pt x="17647" y="6798"/>
                  </a:cubicBezTo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3" name="Freeform 150"/>
            <p:cNvSpPr/>
            <p:nvPr/>
          </p:nvSpPr>
          <p:spPr>
            <a:xfrm>
              <a:off x="8135179" y="8288976"/>
              <a:ext cx="2075439" cy="152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573"/>
                  </a:moveTo>
                  <a:lnTo>
                    <a:pt x="20872" y="15092"/>
                  </a:lnTo>
                  <a:lnTo>
                    <a:pt x="20456" y="16176"/>
                  </a:lnTo>
                  <a:lnTo>
                    <a:pt x="20456" y="17544"/>
                  </a:lnTo>
                  <a:lnTo>
                    <a:pt x="19797" y="17874"/>
                  </a:lnTo>
                  <a:lnTo>
                    <a:pt x="19104" y="18865"/>
                  </a:lnTo>
                  <a:lnTo>
                    <a:pt x="18757" y="18346"/>
                  </a:lnTo>
                  <a:lnTo>
                    <a:pt x="17994" y="18912"/>
                  </a:lnTo>
                  <a:lnTo>
                    <a:pt x="17370" y="18487"/>
                  </a:lnTo>
                  <a:lnTo>
                    <a:pt x="16677" y="18487"/>
                  </a:lnTo>
                  <a:lnTo>
                    <a:pt x="15498" y="19855"/>
                  </a:lnTo>
                  <a:lnTo>
                    <a:pt x="14354" y="19855"/>
                  </a:lnTo>
                  <a:lnTo>
                    <a:pt x="13695" y="20374"/>
                  </a:lnTo>
                  <a:lnTo>
                    <a:pt x="12828" y="20279"/>
                  </a:lnTo>
                  <a:lnTo>
                    <a:pt x="11927" y="21600"/>
                  </a:lnTo>
                  <a:lnTo>
                    <a:pt x="11580" y="21034"/>
                  </a:lnTo>
                  <a:lnTo>
                    <a:pt x="11892" y="20610"/>
                  </a:lnTo>
                  <a:lnTo>
                    <a:pt x="11649" y="20279"/>
                  </a:lnTo>
                  <a:lnTo>
                    <a:pt x="11649" y="19383"/>
                  </a:lnTo>
                  <a:lnTo>
                    <a:pt x="11545" y="18252"/>
                  </a:lnTo>
                  <a:lnTo>
                    <a:pt x="11095" y="17969"/>
                  </a:lnTo>
                  <a:lnTo>
                    <a:pt x="10644" y="18629"/>
                  </a:lnTo>
                  <a:lnTo>
                    <a:pt x="9812" y="18912"/>
                  </a:lnTo>
                  <a:lnTo>
                    <a:pt x="9118" y="18912"/>
                  </a:lnTo>
                  <a:lnTo>
                    <a:pt x="8564" y="17827"/>
                  </a:lnTo>
                  <a:lnTo>
                    <a:pt x="7108" y="17827"/>
                  </a:lnTo>
                  <a:lnTo>
                    <a:pt x="6379" y="16601"/>
                  </a:lnTo>
                  <a:lnTo>
                    <a:pt x="5929" y="15988"/>
                  </a:lnTo>
                  <a:lnTo>
                    <a:pt x="5374" y="15139"/>
                  </a:lnTo>
                  <a:lnTo>
                    <a:pt x="4473" y="14667"/>
                  </a:lnTo>
                  <a:lnTo>
                    <a:pt x="3710" y="14101"/>
                  </a:lnTo>
                  <a:lnTo>
                    <a:pt x="2808" y="13913"/>
                  </a:lnTo>
                  <a:lnTo>
                    <a:pt x="2011" y="13913"/>
                  </a:lnTo>
                  <a:lnTo>
                    <a:pt x="1595" y="13347"/>
                  </a:lnTo>
                  <a:lnTo>
                    <a:pt x="867" y="13158"/>
                  </a:lnTo>
                  <a:lnTo>
                    <a:pt x="659" y="12309"/>
                  </a:lnTo>
                  <a:lnTo>
                    <a:pt x="312" y="11319"/>
                  </a:lnTo>
                  <a:lnTo>
                    <a:pt x="381" y="10187"/>
                  </a:lnTo>
                  <a:lnTo>
                    <a:pt x="0" y="9668"/>
                  </a:lnTo>
                  <a:lnTo>
                    <a:pt x="0" y="8678"/>
                  </a:lnTo>
                  <a:lnTo>
                    <a:pt x="381" y="7546"/>
                  </a:lnTo>
                  <a:lnTo>
                    <a:pt x="312" y="7027"/>
                  </a:lnTo>
                  <a:lnTo>
                    <a:pt x="1213" y="6272"/>
                  </a:lnTo>
                  <a:lnTo>
                    <a:pt x="1317" y="5329"/>
                  </a:lnTo>
                  <a:lnTo>
                    <a:pt x="2254" y="4433"/>
                  </a:lnTo>
                  <a:lnTo>
                    <a:pt x="3363" y="4009"/>
                  </a:lnTo>
                  <a:lnTo>
                    <a:pt x="3259" y="2594"/>
                  </a:lnTo>
                  <a:lnTo>
                    <a:pt x="4091" y="189"/>
                  </a:lnTo>
                  <a:lnTo>
                    <a:pt x="5131" y="0"/>
                  </a:lnTo>
                  <a:lnTo>
                    <a:pt x="5929" y="472"/>
                  </a:lnTo>
                  <a:lnTo>
                    <a:pt x="7108" y="472"/>
                  </a:lnTo>
                  <a:lnTo>
                    <a:pt x="7385" y="1085"/>
                  </a:lnTo>
                  <a:lnTo>
                    <a:pt x="8494" y="1226"/>
                  </a:lnTo>
                  <a:lnTo>
                    <a:pt x="9326" y="802"/>
                  </a:lnTo>
                  <a:lnTo>
                    <a:pt x="10124" y="1839"/>
                  </a:lnTo>
                  <a:lnTo>
                    <a:pt x="10713" y="1603"/>
                  </a:lnTo>
                  <a:lnTo>
                    <a:pt x="11649" y="2264"/>
                  </a:lnTo>
                  <a:lnTo>
                    <a:pt x="11892" y="1085"/>
                  </a:lnTo>
                  <a:lnTo>
                    <a:pt x="13210" y="330"/>
                  </a:lnTo>
                  <a:lnTo>
                    <a:pt x="14458" y="1556"/>
                  </a:lnTo>
                  <a:lnTo>
                    <a:pt x="14804" y="2641"/>
                  </a:lnTo>
                  <a:lnTo>
                    <a:pt x="15117" y="3396"/>
                  </a:lnTo>
                  <a:lnTo>
                    <a:pt x="14492" y="4245"/>
                  </a:lnTo>
                  <a:lnTo>
                    <a:pt x="14700" y="5188"/>
                  </a:lnTo>
                  <a:lnTo>
                    <a:pt x="15429" y="5471"/>
                  </a:lnTo>
                  <a:lnTo>
                    <a:pt x="16330" y="5188"/>
                  </a:lnTo>
                  <a:lnTo>
                    <a:pt x="17439" y="5188"/>
                  </a:lnTo>
                  <a:lnTo>
                    <a:pt x="18237" y="5471"/>
                  </a:lnTo>
                  <a:lnTo>
                    <a:pt x="18653" y="6272"/>
                  </a:lnTo>
                  <a:lnTo>
                    <a:pt x="19242" y="7121"/>
                  </a:lnTo>
                  <a:lnTo>
                    <a:pt x="19450" y="8206"/>
                  </a:lnTo>
                  <a:lnTo>
                    <a:pt x="20456" y="8065"/>
                  </a:lnTo>
                  <a:lnTo>
                    <a:pt x="20768" y="8536"/>
                  </a:lnTo>
                  <a:lnTo>
                    <a:pt x="20213" y="9432"/>
                  </a:lnTo>
                  <a:lnTo>
                    <a:pt x="19693" y="10140"/>
                  </a:lnTo>
                  <a:lnTo>
                    <a:pt x="19346" y="11319"/>
                  </a:lnTo>
                  <a:lnTo>
                    <a:pt x="19832" y="12403"/>
                  </a:lnTo>
                  <a:lnTo>
                    <a:pt x="20040" y="13158"/>
                  </a:lnTo>
                  <a:lnTo>
                    <a:pt x="20595" y="13158"/>
                  </a:lnTo>
                  <a:lnTo>
                    <a:pt x="21496" y="13583"/>
                  </a:lnTo>
                  <a:lnTo>
                    <a:pt x="21600" y="14573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4" name="Freeform 151"/>
            <p:cNvSpPr/>
            <p:nvPr/>
          </p:nvSpPr>
          <p:spPr>
            <a:xfrm>
              <a:off x="9451058" y="9528241"/>
              <a:ext cx="749558" cy="130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64" y="15413"/>
                  </a:moveTo>
                  <a:lnTo>
                    <a:pt x="10464" y="16131"/>
                  </a:lnTo>
                  <a:lnTo>
                    <a:pt x="9120" y="16573"/>
                  </a:lnTo>
                  <a:lnTo>
                    <a:pt x="9888" y="17346"/>
                  </a:lnTo>
                  <a:lnTo>
                    <a:pt x="10080" y="18396"/>
                  </a:lnTo>
                  <a:lnTo>
                    <a:pt x="10656" y="19280"/>
                  </a:lnTo>
                  <a:lnTo>
                    <a:pt x="12480" y="20164"/>
                  </a:lnTo>
                  <a:lnTo>
                    <a:pt x="14208" y="20164"/>
                  </a:lnTo>
                  <a:lnTo>
                    <a:pt x="15936" y="20661"/>
                  </a:lnTo>
                  <a:lnTo>
                    <a:pt x="16800" y="20661"/>
                  </a:lnTo>
                  <a:lnTo>
                    <a:pt x="16896" y="21600"/>
                  </a:lnTo>
                  <a:lnTo>
                    <a:pt x="18144" y="21600"/>
                  </a:lnTo>
                  <a:lnTo>
                    <a:pt x="18144" y="20716"/>
                  </a:lnTo>
                  <a:lnTo>
                    <a:pt x="19392" y="19998"/>
                  </a:lnTo>
                  <a:lnTo>
                    <a:pt x="21120" y="19059"/>
                  </a:lnTo>
                  <a:lnTo>
                    <a:pt x="20256" y="18562"/>
                  </a:lnTo>
                  <a:lnTo>
                    <a:pt x="19584" y="17899"/>
                  </a:lnTo>
                  <a:lnTo>
                    <a:pt x="19872" y="17346"/>
                  </a:lnTo>
                  <a:lnTo>
                    <a:pt x="20544" y="16960"/>
                  </a:lnTo>
                  <a:lnTo>
                    <a:pt x="19584" y="16241"/>
                  </a:lnTo>
                  <a:lnTo>
                    <a:pt x="18720" y="15744"/>
                  </a:lnTo>
                  <a:lnTo>
                    <a:pt x="20352" y="14308"/>
                  </a:lnTo>
                  <a:lnTo>
                    <a:pt x="20352" y="12706"/>
                  </a:lnTo>
                  <a:lnTo>
                    <a:pt x="20928" y="12374"/>
                  </a:lnTo>
                  <a:lnTo>
                    <a:pt x="20928" y="11712"/>
                  </a:lnTo>
                  <a:lnTo>
                    <a:pt x="19296" y="11601"/>
                  </a:lnTo>
                  <a:lnTo>
                    <a:pt x="18336" y="12153"/>
                  </a:lnTo>
                  <a:lnTo>
                    <a:pt x="16896" y="11435"/>
                  </a:lnTo>
                  <a:lnTo>
                    <a:pt x="18528" y="11159"/>
                  </a:lnTo>
                  <a:lnTo>
                    <a:pt x="18528" y="10109"/>
                  </a:lnTo>
                  <a:lnTo>
                    <a:pt x="19008" y="9336"/>
                  </a:lnTo>
                  <a:lnTo>
                    <a:pt x="18144" y="8176"/>
                  </a:lnTo>
                  <a:lnTo>
                    <a:pt x="17472" y="7182"/>
                  </a:lnTo>
                  <a:lnTo>
                    <a:pt x="18816" y="6408"/>
                  </a:lnTo>
                  <a:lnTo>
                    <a:pt x="20544" y="5469"/>
                  </a:lnTo>
                  <a:lnTo>
                    <a:pt x="21600" y="5248"/>
                  </a:lnTo>
                  <a:lnTo>
                    <a:pt x="21600" y="3867"/>
                  </a:lnTo>
                  <a:lnTo>
                    <a:pt x="20544" y="2596"/>
                  </a:lnTo>
                  <a:lnTo>
                    <a:pt x="19296" y="2320"/>
                  </a:lnTo>
                  <a:lnTo>
                    <a:pt x="18432" y="1934"/>
                  </a:lnTo>
                  <a:lnTo>
                    <a:pt x="18144" y="1105"/>
                  </a:lnTo>
                  <a:lnTo>
                    <a:pt x="18720" y="0"/>
                  </a:lnTo>
                  <a:lnTo>
                    <a:pt x="16896" y="387"/>
                  </a:lnTo>
                  <a:lnTo>
                    <a:pt x="14976" y="1547"/>
                  </a:lnTo>
                  <a:lnTo>
                    <a:pt x="14016" y="939"/>
                  </a:lnTo>
                  <a:lnTo>
                    <a:pt x="11904" y="1602"/>
                  </a:lnTo>
                  <a:lnTo>
                    <a:pt x="10176" y="1105"/>
                  </a:lnTo>
                  <a:lnTo>
                    <a:pt x="8256" y="1105"/>
                  </a:lnTo>
                  <a:lnTo>
                    <a:pt x="4992" y="2707"/>
                  </a:lnTo>
                  <a:lnTo>
                    <a:pt x="1824" y="2707"/>
                  </a:lnTo>
                  <a:lnTo>
                    <a:pt x="0" y="3315"/>
                  </a:lnTo>
                  <a:lnTo>
                    <a:pt x="288" y="5082"/>
                  </a:lnTo>
                  <a:lnTo>
                    <a:pt x="864" y="5856"/>
                  </a:lnTo>
                  <a:lnTo>
                    <a:pt x="1440" y="7458"/>
                  </a:lnTo>
                  <a:lnTo>
                    <a:pt x="960" y="9723"/>
                  </a:lnTo>
                  <a:lnTo>
                    <a:pt x="2208" y="10772"/>
                  </a:lnTo>
                  <a:lnTo>
                    <a:pt x="3360" y="11988"/>
                  </a:lnTo>
                  <a:lnTo>
                    <a:pt x="4992" y="11988"/>
                  </a:lnTo>
                  <a:lnTo>
                    <a:pt x="6144" y="13369"/>
                  </a:lnTo>
                  <a:lnTo>
                    <a:pt x="7296" y="13921"/>
                  </a:lnTo>
                  <a:lnTo>
                    <a:pt x="7584" y="14971"/>
                  </a:lnTo>
                  <a:lnTo>
                    <a:pt x="9120" y="15413"/>
                  </a:lnTo>
                  <a:lnTo>
                    <a:pt x="10464" y="15413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5" name="Freeform 152"/>
            <p:cNvSpPr/>
            <p:nvPr/>
          </p:nvSpPr>
          <p:spPr>
            <a:xfrm>
              <a:off x="9930774" y="9914679"/>
              <a:ext cx="692924" cy="1169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54" y="17785"/>
                  </a:moveTo>
                  <a:lnTo>
                    <a:pt x="12254" y="19077"/>
                  </a:lnTo>
                  <a:lnTo>
                    <a:pt x="10385" y="20185"/>
                  </a:lnTo>
                  <a:lnTo>
                    <a:pt x="6646" y="19815"/>
                  </a:lnTo>
                  <a:lnTo>
                    <a:pt x="5712" y="20369"/>
                  </a:lnTo>
                  <a:lnTo>
                    <a:pt x="4673" y="20369"/>
                  </a:lnTo>
                  <a:lnTo>
                    <a:pt x="3738" y="21600"/>
                  </a:lnTo>
                  <a:lnTo>
                    <a:pt x="2077" y="21600"/>
                  </a:lnTo>
                  <a:lnTo>
                    <a:pt x="0" y="20369"/>
                  </a:lnTo>
                  <a:lnTo>
                    <a:pt x="1038" y="19754"/>
                  </a:lnTo>
                  <a:lnTo>
                    <a:pt x="623" y="18585"/>
                  </a:lnTo>
                  <a:lnTo>
                    <a:pt x="3323" y="16923"/>
                  </a:lnTo>
                  <a:lnTo>
                    <a:pt x="4673" y="16923"/>
                  </a:lnTo>
                  <a:lnTo>
                    <a:pt x="4673" y="15938"/>
                  </a:lnTo>
                  <a:lnTo>
                    <a:pt x="7892" y="14092"/>
                  </a:lnTo>
                  <a:lnTo>
                    <a:pt x="6958" y="13538"/>
                  </a:lnTo>
                  <a:lnTo>
                    <a:pt x="6231" y="12800"/>
                  </a:lnTo>
                  <a:lnTo>
                    <a:pt x="6542" y="12185"/>
                  </a:lnTo>
                  <a:lnTo>
                    <a:pt x="7269" y="11754"/>
                  </a:lnTo>
                  <a:lnTo>
                    <a:pt x="6231" y="10954"/>
                  </a:lnTo>
                  <a:lnTo>
                    <a:pt x="5296" y="10400"/>
                  </a:lnTo>
                  <a:lnTo>
                    <a:pt x="6958" y="8862"/>
                  </a:lnTo>
                  <a:lnTo>
                    <a:pt x="7062" y="7015"/>
                  </a:lnTo>
                  <a:lnTo>
                    <a:pt x="7685" y="6646"/>
                  </a:lnTo>
                  <a:lnTo>
                    <a:pt x="7685" y="5908"/>
                  </a:lnTo>
                  <a:lnTo>
                    <a:pt x="5919" y="5785"/>
                  </a:lnTo>
                  <a:lnTo>
                    <a:pt x="4881" y="6400"/>
                  </a:lnTo>
                  <a:lnTo>
                    <a:pt x="3323" y="5600"/>
                  </a:lnTo>
                  <a:lnTo>
                    <a:pt x="5088" y="5108"/>
                  </a:lnTo>
                  <a:lnTo>
                    <a:pt x="5088" y="4123"/>
                  </a:lnTo>
                  <a:lnTo>
                    <a:pt x="5608" y="3262"/>
                  </a:lnTo>
                  <a:lnTo>
                    <a:pt x="4673" y="1969"/>
                  </a:lnTo>
                  <a:lnTo>
                    <a:pt x="3946" y="862"/>
                  </a:lnTo>
                  <a:lnTo>
                    <a:pt x="5400" y="0"/>
                  </a:lnTo>
                  <a:lnTo>
                    <a:pt x="6542" y="1169"/>
                  </a:lnTo>
                  <a:lnTo>
                    <a:pt x="8412" y="2462"/>
                  </a:lnTo>
                  <a:lnTo>
                    <a:pt x="10385" y="2708"/>
                  </a:lnTo>
                  <a:lnTo>
                    <a:pt x="11319" y="2154"/>
                  </a:lnTo>
                  <a:lnTo>
                    <a:pt x="14331" y="2338"/>
                  </a:lnTo>
                  <a:lnTo>
                    <a:pt x="16200" y="1908"/>
                  </a:lnTo>
                  <a:lnTo>
                    <a:pt x="16927" y="2646"/>
                  </a:lnTo>
                  <a:lnTo>
                    <a:pt x="16200" y="4246"/>
                  </a:lnTo>
                  <a:lnTo>
                    <a:pt x="18277" y="5477"/>
                  </a:lnTo>
                  <a:lnTo>
                    <a:pt x="18900" y="6892"/>
                  </a:lnTo>
                  <a:lnTo>
                    <a:pt x="20977" y="8185"/>
                  </a:lnTo>
                  <a:lnTo>
                    <a:pt x="20977" y="9231"/>
                  </a:lnTo>
                  <a:lnTo>
                    <a:pt x="21600" y="10215"/>
                  </a:lnTo>
                  <a:lnTo>
                    <a:pt x="20977" y="11508"/>
                  </a:lnTo>
                  <a:lnTo>
                    <a:pt x="19315" y="12492"/>
                  </a:lnTo>
                  <a:lnTo>
                    <a:pt x="19523" y="13662"/>
                  </a:lnTo>
                  <a:lnTo>
                    <a:pt x="17862" y="14646"/>
                  </a:lnTo>
                  <a:lnTo>
                    <a:pt x="15992" y="15138"/>
                  </a:lnTo>
                  <a:lnTo>
                    <a:pt x="15058" y="16492"/>
                  </a:lnTo>
                  <a:lnTo>
                    <a:pt x="14538" y="17046"/>
                  </a:lnTo>
                  <a:lnTo>
                    <a:pt x="12254" y="1778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6" name="Freeform 153"/>
            <p:cNvSpPr/>
            <p:nvPr/>
          </p:nvSpPr>
          <p:spPr>
            <a:xfrm>
              <a:off x="872816" y="9275050"/>
              <a:ext cx="299823" cy="469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40" y="20068"/>
                  </a:moveTo>
                  <a:lnTo>
                    <a:pt x="4800" y="21600"/>
                  </a:lnTo>
                  <a:lnTo>
                    <a:pt x="5760" y="20987"/>
                  </a:lnTo>
                  <a:lnTo>
                    <a:pt x="8160" y="20834"/>
                  </a:lnTo>
                  <a:lnTo>
                    <a:pt x="8160" y="19609"/>
                  </a:lnTo>
                  <a:lnTo>
                    <a:pt x="10080" y="18843"/>
                  </a:lnTo>
                  <a:lnTo>
                    <a:pt x="12720" y="17004"/>
                  </a:lnTo>
                  <a:lnTo>
                    <a:pt x="15360" y="14706"/>
                  </a:lnTo>
                  <a:lnTo>
                    <a:pt x="17280" y="13481"/>
                  </a:lnTo>
                  <a:lnTo>
                    <a:pt x="19440" y="12715"/>
                  </a:lnTo>
                  <a:lnTo>
                    <a:pt x="20400" y="14706"/>
                  </a:lnTo>
                  <a:lnTo>
                    <a:pt x="21600" y="13174"/>
                  </a:lnTo>
                  <a:lnTo>
                    <a:pt x="21600" y="7813"/>
                  </a:lnTo>
                  <a:lnTo>
                    <a:pt x="20160" y="7200"/>
                  </a:lnTo>
                  <a:lnTo>
                    <a:pt x="18720" y="6281"/>
                  </a:lnTo>
                  <a:lnTo>
                    <a:pt x="16560" y="5362"/>
                  </a:lnTo>
                  <a:lnTo>
                    <a:pt x="15840" y="3830"/>
                  </a:lnTo>
                  <a:lnTo>
                    <a:pt x="12720" y="3217"/>
                  </a:lnTo>
                  <a:lnTo>
                    <a:pt x="11760" y="3677"/>
                  </a:lnTo>
                  <a:lnTo>
                    <a:pt x="8640" y="3217"/>
                  </a:lnTo>
                  <a:lnTo>
                    <a:pt x="7200" y="1685"/>
                  </a:lnTo>
                  <a:lnTo>
                    <a:pt x="4800" y="0"/>
                  </a:lnTo>
                  <a:lnTo>
                    <a:pt x="3360" y="306"/>
                  </a:lnTo>
                  <a:lnTo>
                    <a:pt x="3360" y="1838"/>
                  </a:lnTo>
                  <a:lnTo>
                    <a:pt x="4320" y="3217"/>
                  </a:lnTo>
                  <a:lnTo>
                    <a:pt x="9360" y="6281"/>
                  </a:lnTo>
                  <a:lnTo>
                    <a:pt x="11760" y="6281"/>
                  </a:lnTo>
                  <a:lnTo>
                    <a:pt x="12480" y="5821"/>
                  </a:lnTo>
                  <a:lnTo>
                    <a:pt x="14880" y="6740"/>
                  </a:lnTo>
                  <a:lnTo>
                    <a:pt x="16320" y="9038"/>
                  </a:lnTo>
                  <a:lnTo>
                    <a:pt x="14880" y="9804"/>
                  </a:lnTo>
                  <a:lnTo>
                    <a:pt x="12000" y="9651"/>
                  </a:lnTo>
                  <a:lnTo>
                    <a:pt x="10800" y="11489"/>
                  </a:lnTo>
                  <a:lnTo>
                    <a:pt x="8640" y="11489"/>
                  </a:lnTo>
                  <a:lnTo>
                    <a:pt x="8640" y="13940"/>
                  </a:lnTo>
                  <a:lnTo>
                    <a:pt x="9600" y="15472"/>
                  </a:lnTo>
                  <a:lnTo>
                    <a:pt x="8880" y="16545"/>
                  </a:lnTo>
                  <a:lnTo>
                    <a:pt x="3840" y="16545"/>
                  </a:lnTo>
                  <a:lnTo>
                    <a:pt x="1920" y="16085"/>
                  </a:lnTo>
                  <a:lnTo>
                    <a:pt x="0" y="17157"/>
                  </a:lnTo>
                  <a:lnTo>
                    <a:pt x="3840" y="20068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" name="Freeform 154"/>
            <p:cNvSpPr/>
            <p:nvPr/>
          </p:nvSpPr>
          <p:spPr>
            <a:xfrm>
              <a:off x="2448550" y="4937620"/>
              <a:ext cx="956102" cy="1042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06" y="4555"/>
                  </a:moveTo>
                  <a:lnTo>
                    <a:pt x="8806" y="2208"/>
                  </a:lnTo>
                  <a:lnTo>
                    <a:pt x="10010" y="1932"/>
                  </a:lnTo>
                  <a:lnTo>
                    <a:pt x="10311" y="1587"/>
                  </a:lnTo>
                  <a:lnTo>
                    <a:pt x="8806" y="1035"/>
                  </a:lnTo>
                  <a:lnTo>
                    <a:pt x="7827" y="0"/>
                  </a:lnTo>
                  <a:lnTo>
                    <a:pt x="14450" y="0"/>
                  </a:lnTo>
                  <a:lnTo>
                    <a:pt x="14450" y="2001"/>
                  </a:lnTo>
                  <a:lnTo>
                    <a:pt x="15203" y="4555"/>
                  </a:lnTo>
                  <a:lnTo>
                    <a:pt x="17987" y="11732"/>
                  </a:lnTo>
                  <a:lnTo>
                    <a:pt x="19718" y="12560"/>
                  </a:lnTo>
                  <a:lnTo>
                    <a:pt x="20847" y="14285"/>
                  </a:lnTo>
                  <a:lnTo>
                    <a:pt x="21600" y="17045"/>
                  </a:lnTo>
                  <a:lnTo>
                    <a:pt x="20471" y="19116"/>
                  </a:lnTo>
                  <a:lnTo>
                    <a:pt x="19643" y="20220"/>
                  </a:lnTo>
                  <a:lnTo>
                    <a:pt x="18590" y="20289"/>
                  </a:lnTo>
                  <a:lnTo>
                    <a:pt x="18213" y="21117"/>
                  </a:lnTo>
                  <a:lnTo>
                    <a:pt x="16783" y="20910"/>
                  </a:lnTo>
                  <a:lnTo>
                    <a:pt x="16031" y="21600"/>
                  </a:lnTo>
                  <a:lnTo>
                    <a:pt x="15429" y="19599"/>
                  </a:lnTo>
                  <a:lnTo>
                    <a:pt x="14902" y="19116"/>
                  </a:lnTo>
                  <a:lnTo>
                    <a:pt x="13999" y="18771"/>
                  </a:lnTo>
                  <a:lnTo>
                    <a:pt x="14450" y="17942"/>
                  </a:lnTo>
                  <a:lnTo>
                    <a:pt x="14450" y="17183"/>
                  </a:lnTo>
                  <a:lnTo>
                    <a:pt x="13622" y="16769"/>
                  </a:lnTo>
                  <a:lnTo>
                    <a:pt x="13472" y="15941"/>
                  </a:lnTo>
                  <a:lnTo>
                    <a:pt x="12418" y="15872"/>
                  </a:lnTo>
                  <a:lnTo>
                    <a:pt x="11741" y="16493"/>
                  </a:lnTo>
                  <a:lnTo>
                    <a:pt x="10988" y="15596"/>
                  </a:lnTo>
                  <a:lnTo>
                    <a:pt x="11214" y="13871"/>
                  </a:lnTo>
                  <a:lnTo>
                    <a:pt x="10537" y="13664"/>
                  </a:lnTo>
                  <a:lnTo>
                    <a:pt x="9859" y="13043"/>
                  </a:lnTo>
                  <a:lnTo>
                    <a:pt x="9107" y="13526"/>
                  </a:lnTo>
                  <a:lnTo>
                    <a:pt x="8354" y="13733"/>
                  </a:lnTo>
                  <a:lnTo>
                    <a:pt x="7225" y="13250"/>
                  </a:lnTo>
                  <a:lnTo>
                    <a:pt x="6021" y="13181"/>
                  </a:lnTo>
                  <a:lnTo>
                    <a:pt x="4440" y="13181"/>
                  </a:lnTo>
                  <a:lnTo>
                    <a:pt x="3838" y="12284"/>
                  </a:lnTo>
                  <a:lnTo>
                    <a:pt x="3311" y="12560"/>
                  </a:lnTo>
                  <a:lnTo>
                    <a:pt x="2785" y="13043"/>
                  </a:lnTo>
                  <a:lnTo>
                    <a:pt x="1806" y="12974"/>
                  </a:lnTo>
                  <a:lnTo>
                    <a:pt x="1430" y="11663"/>
                  </a:lnTo>
                  <a:lnTo>
                    <a:pt x="1882" y="10420"/>
                  </a:lnTo>
                  <a:lnTo>
                    <a:pt x="1430" y="9454"/>
                  </a:lnTo>
                  <a:lnTo>
                    <a:pt x="1355" y="8419"/>
                  </a:lnTo>
                  <a:lnTo>
                    <a:pt x="452" y="7660"/>
                  </a:lnTo>
                  <a:lnTo>
                    <a:pt x="903" y="6763"/>
                  </a:lnTo>
                  <a:lnTo>
                    <a:pt x="0" y="5728"/>
                  </a:lnTo>
                  <a:lnTo>
                    <a:pt x="1430" y="4900"/>
                  </a:lnTo>
                  <a:lnTo>
                    <a:pt x="3387" y="5314"/>
                  </a:lnTo>
                  <a:lnTo>
                    <a:pt x="3763" y="4348"/>
                  </a:lnTo>
                  <a:lnTo>
                    <a:pt x="4440" y="3727"/>
                  </a:lnTo>
                  <a:lnTo>
                    <a:pt x="5645" y="4348"/>
                  </a:lnTo>
                  <a:lnTo>
                    <a:pt x="6623" y="5314"/>
                  </a:lnTo>
                  <a:lnTo>
                    <a:pt x="8203" y="5728"/>
                  </a:lnTo>
                  <a:lnTo>
                    <a:pt x="8806" y="6901"/>
                  </a:lnTo>
                  <a:lnTo>
                    <a:pt x="8580" y="7246"/>
                  </a:lnTo>
                  <a:lnTo>
                    <a:pt x="8580" y="7522"/>
                  </a:lnTo>
                  <a:lnTo>
                    <a:pt x="8203" y="8764"/>
                  </a:lnTo>
                  <a:lnTo>
                    <a:pt x="8806" y="8626"/>
                  </a:lnTo>
                  <a:lnTo>
                    <a:pt x="9408" y="9109"/>
                  </a:lnTo>
                  <a:lnTo>
                    <a:pt x="9633" y="8971"/>
                  </a:lnTo>
                  <a:lnTo>
                    <a:pt x="10010" y="8971"/>
                  </a:lnTo>
                  <a:lnTo>
                    <a:pt x="10612" y="8626"/>
                  </a:lnTo>
                  <a:lnTo>
                    <a:pt x="10612" y="8143"/>
                  </a:lnTo>
                  <a:lnTo>
                    <a:pt x="10988" y="7729"/>
                  </a:lnTo>
                  <a:lnTo>
                    <a:pt x="10988" y="7246"/>
                  </a:lnTo>
                  <a:lnTo>
                    <a:pt x="10762" y="7039"/>
                  </a:lnTo>
                  <a:lnTo>
                    <a:pt x="10311" y="7522"/>
                  </a:lnTo>
                  <a:lnTo>
                    <a:pt x="10085" y="5521"/>
                  </a:lnTo>
                  <a:lnTo>
                    <a:pt x="8806" y="455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" name="Freeform 155"/>
            <p:cNvSpPr/>
            <p:nvPr/>
          </p:nvSpPr>
          <p:spPr>
            <a:xfrm>
              <a:off x="3088170" y="4021503"/>
              <a:ext cx="1459137" cy="173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55" y="19572"/>
                  </a:moveTo>
                  <a:lnTo>
                    <a:pt x="14005" y="19034"/>
                  </a:lnTo>
                  <a:lnTo>
                    <a:pt x="14795" y="18828"/>
                  </a:lnTo>
                  <a:lnTo>
                    <a:pt x="15140" y="18000"/>
                  </a:lnTo>
                  <a:lnTo>
                    <a:pt x="14203" y="17214"/>
                  </a:lnTo>
                  <a:lnTo>
                    <a:pt x="14351" y="16262"/>
                  </a:lnTo>
                  <a:lnTo>
                    <a:pt x="14548" y="15766"/>
                  </a:lnTo>
                  <a:lnTo>
                    <a:pt x="15189" y="15517"/>
                  </a:lnTo>
                  <a:lnTo>
                    <a:pt x="15485" y="14979"/>
                  </a:lnTo>
                  <a:lnTo>
                    <a:pt x="15436" y="14317"/>
                  </a:lnTo>
                  <a:lnTo>
                    <a:pt x="15732" y="14110"/>
                  </a:lnTo>
                  <a:lnTo>
                    <a:pt x="16077" y="14441"/>
                  </a:lnTo>
                  <a:lnTo>
                    <a:pt x="16274" y="14276"/>
                  </a:lnTo>
                  <a:lnTo>
                    <a:pt x="16767" y="14566"/>
                  </a:lnTo>
                  <a:lnTo>
                    <a:pt x="17408" y="13862"/>
                  </a:lnTo>
                  <a:lnTo>
                    <a:pt x="18099" y="12828"/>
                  </a:lnTo>
                  <a:lnTo>
                    <a:pt x="17359" y="10966"/>
                  </a:lnTo>
                  <a:lnTo>
                    <a:pt x="18296" y="10179"/>
                  </a:lnTo>
                  <a:lnTo>
                    <a:pt x="18641" y="8772"/>
                  </a:lnTo>
                  <a:lnTo>
                    <a:pt x="19578" y="8028"/>
                  </a:lnTo>
                  <a:lnTo>
                    <a:pt x="20712" y="7697"/>
                  </a:lnTo>
                  <a:lnTo>
                    <a:pt x="21353" y="6455"/>
                  </a:lnTo>
                  <a:lnTo>
                    <a:pt x="21600" y="5545"/>
                  </a:lnTo>
                  <a:lnTo>
                    <a:pt x="20860" y="5007"/>
                  </a:lnTo>
                  <a:lnTo>
                    <a:pt x="21452" y="4510"/>
                  </a:lnTo>
                  <a:lnTo>
                    <a:pt x="21353" y="3476"/>
                  </a:lnTo>
                  <a:lnTo>
                    <a:pt x="20811" y="3559"/>
                  </a:lnTo>
                  <a:lnTo>
                    <a:pt x="20318" y="3310"/>
                  </a:lnTo>
                  <a:lnTo>
                    <a:pt x="19529" y="3476"/>
                  </a:lnTo>
                  <a:lnTo>
                    <a:pt x="18986" y="3021"/>
                  </a:lnTo>
                  <a:lnTo>
                    <a:pt x="19233" y="2483"/>
                  </a:lnTo>
                  <a:lnTo>
                    <a:pt x="19381" y="1738"/>
                  </a:lnTo>
                  <a:lnTo>
                    <a:pt x="17063" y="0"/>
                  </a:lnTo>
                  <a:lnTo>
                    <a:pt x="15288" y="2772"/>
                  </a:lnTo>
                  <a:lnTo>
                    <a:pt x="14499" y="2400"/>
                  </a:lnTo>
                  <a:lnTo>
                    <a:pt x="12773" y="3559"/>
                  </a:lnTo>
                  <a:lnTo>
                    <a:pt x="12033" y="3600"/>
                  </a:lnTo>
                  <a:lnTo>
                    <a:pt x="12033" y="4924"/>
                  </a:lnTo>
                  <a:lnTo>
                    <a:pt x="11195" y="5255"/>
                  </a:lnTo>
                  <a:lnTo>
                    <a:pt x="11195" y="6248"/>
                  </a:lnTo>
                  <a:lnTo>
                    <a:pt x="10060" y="7034"/>
                  </a:lnTo>
                  <a:lnTo>
                    <a:pt x="8679" y="7034"/>
                  </a:lnTo>
                  <a:lnTo>
                    <a:pt x="8334" y="9683"/>
                  </a:lnTo>
                  <a:lnTo>
                    <a:pt x="8334" y="10717"/>
                  </a:lnTo>
                  <a:lnTo>
                    <a:pt x="6312" y="11338"/>
                  </a:lnTo>
                  <a:lnTo>
                    <a:pt x="0" y="11379"/>
                  </a:lnTo>
                  <a:lnTo>
                    <a:pt x="0" y="12579"/>
                  </a:lnTo>
                  <a:lnTo>
                    <a:pt x="493" y="14110"/>
                  </a:lnTo>
                  <a:lnTo>
                    <a:pt x="2318" y="18414"/>
                  </a:lnTo>
                  <a:lnTo>
                    <a:pt x="3452" y="18910"/>
                  </a:lnTo>
                  <a:lnTo>
                    <a:pt x="4192" y="19945"/>
                  </a:lnTo>
                  <a:lnTo>
                    <a:pt x="4685" y="21600"/>
                  </a:lnTo>
                  <a:lnTo>
                    <a:pt x="5770" y="21145"/>
                  </a:lnTo>
                  <a:lnTo>
                    <a:pt x="6460" y="20234"/>
                  </a:lnTo>
                  <a:lnTo>
                    <a:pt x="6953" y="20483"/>
                  </a:lnTo>
                  <a:lnTo>
                    <a:pt x="7890" y="20110"/>
                  </a:lnTo>
                  <a:lnTo>
                    <a:pt x="8679" y="19862"/>
                  </a:lnTo>
                  <a:lnTo>
                    <a:pt x="9468" y="19986"/>
                  </a:lnTo>
                  <a:lnTo>
                    <a:pt x="10110" y="20234"/>
                  </a:lnTo>
                  <a:lnTo>
                    <a:pt x="10899" y="20110"/>
                  </a:lnTo>
                  <a:lnTo>
                    <a:pt x="11540" y="20400"/>
                  </a:lnTo>
                  <a:lnTo>
                    <a:pt x="11638" y="20772"/>
                  </a:lnTo>
                  <a:lnTo>
                    <a:pt x="12279" y="21434"/>
                  </a:lnTo>
                  <a:lnTo>
                    <a:pt x="12625" y="21062"/>
                  </a:lnTo>
                  <a:lnTo>
                    <a:pt x="12970" y="21021"/>
                  </a:lnTo>
                  <a:lnTo>
                    <a:pt x="13907" y="20234"/>
                  </a:lnTo>
                  <a:lnTo>
                    <a:pt x="14055" y="19572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9" name="Freeform 156"/>
            <p:cNvSpPr/>
            <p:nvPr/>
          </p:nvSpPr>
          <p:spPr>
            <a:xfrm>
              <a:off x="0" y="8282313"/>
              <a:ext cx="726237" cy="672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1" y="2780"/>
                  </a:moveTo>
                  <a:lnTo>
                    <a:pt x="9116" y="2352"/>
                  </a:lnTo>
                  <a:lnTo>
                    <a:pt x="8521" y="1925"/>
                  </a:lnTo>
                  <a:lnTo>
                    <a:pt x="7927" y="1390"/>
                  </a:lnTo>
                  <a:lnTo>
                    <a:pt x="7530" y="1069"/>
                  </a:lnTo>
                  <a:lnTo>
                    <a:pt x="4756" y="1069"/>
                  </a:lnTo>
                  <a:lnTo>
                    <a:pt x="3864" y="642"/>
                  </a:lnTo>
                  <a:lnTo>
                    <a:pt x="2972" y="321"/>
                  </a:lnTo>
                  <a:lnTo>
                    <a:pt x="2477" y="0"/>
                  </a:lnTo>
                  <a:lnTo>
                    <a:pt x="1684" y="749"/>
                  </a:lnTo>
                  <a:lnTo>
                    <a:pt x="1883" y="1711"/>
                  </a:lnTo>
                  <a:lnTo>
                    <a:pt x="2576" y="2139"/>
                  </a:lnTo>
                  <a:lnTo>
                    <a:pt x="3468" y="2459"/>
                  </a:lnTo>
                  <a:lnTo>
                    <a:pt x="3864" y="3850"/>
                  </a:lnTo>
                  <a:lnTo>
                    <a:pt x="4062" y="5133"/>
                  </a:lnTo>
                  <a:lnTo>
                    <a:pt x="3765" y="6095"/>
                  </a:lnTo>
                  <a:lnTo>
                    <a:pt x="3864" y="7271"/>
                  </a:lnTo>
                  <a:lnTo>
                    <a:pt x="3468" y="8554"/>
                  </a:lnTo>
                  <a:lnTo>
                    <a:pt x="2279" y="9196"/>
                  </a:lnTo>
                  <a:lnTo>
                    <a:pt x="1585" y="9945"/>
                  </a:lnTo>
                  <a:lnTo>
                    <a:pt x="694" y="9945"/>
                  </a:lnTo>
                  <a:lnTo>
                    <a:pt x="0" y="11228"/>
                  </a:lnTo>
                  <a:lnTo>
                    <a:pt x="396" y="12725"/>
                  </a:lnTo>
                  <a:lnTo>
                    <a:pt x="694" y="13901"/>
                  </a:lnTo>
                  <a:lnTo>
                    <a:pt x="2180" y="14970"/>
                  </a:lnTo>
                  <a:lnTo>
                    <a:pt x="3567" y="14756"/>
                  </a:lnTo>
                  <a:lnTo>
                    <a:pt x="4558" y="14115"/>
                  </a:lnTo>
                  <a:lnTo>
                    <a:pt x="5945" y="13580"/>
                  </a:lnTo>
                  <a:lnTo>
                    <a:pt x="6936" y="13901"/>
                  </a:lnTo>
                  <a:lnTo>
                    <a:pt x="8026" y="14756"/>
                  </a:lnTo>
                  <a:lnTo>
                    <a:pt x="8521" y="15398"/>
                  </a:lnTo>
                  <a:lnTo>
                    <a:pt x="8818" y="15826"/>
                  </a:lnTo>
                  <a:lnTo>
                    <a:pt x="9512" y="16467"/>
                  </a:lnTo>
                  <a:lnTo>
                    <a:pt x="10899" y="17109"/>
                  </a:lnTo>
                  <a:lnTo>
                    <a:pt x="14070" y="17109"/>
                  </a:lnTo>
                  <a:lnTo>
                    <a:pt x="14862" y="18713"/>
                  </a:lnTo>
                  <a:lnTo>
                    <a:pt x="15259" y="19782"/>
                  </a:lnTo>
                  <a:lnTo>
                    <a:pt x="17240" y="21172"/>
                  </a:lnTo>
                  <a:lnTo>
                    <a:pt x="19321" y="21600"/>
                  </a:lnTo>
                  <a:lnTo>
                    <a:pt x="20015" y="20424"/>
                  </a:lnTo>
                  <a:lnTo>
                    <a:pt x="21600" y="20745"/>
                  </a:lnTo>
                  <a:lnTo>
                    <a:pt x="20015" y="19034"/>
                  </a:lnTo>
                  <a:lnTo>
                    <a:pt x="19916" y="18178"/>
                  </a:lnTo>
                  <a:lnTo>
                    <a:pt x="19618" y="17750"/>
                  </a:lnTo>
                  <a:lnTo>
                    <a:pt x="19321" y="17430"/>
                  </a:lnTo>
                  <a:lnTo>
                    <a:pt x="17538" y="17109"/>
                  </a:lnTo>
                  <a:lnTo>
                    <a:pt x="15556" y="16040"/>
                  </a:lnTo>
                  <a:lnTo>
                    <a:pt x="14268" y="13687"/>
                  </a:lnTo>
                  <a:lnTo>
                    <a:pt x="15160" y="12297"/>
                  </a:lnTo>
                  <a:lnTo>
                    <a:pt x="15556" y="10265"/>
                  </a:lnTo>
                  <a:lnTo>
                    <a:pt x="15259" y="8554"/>
                  </a:lnTo>
                  <a:lnTo>
                    <a:pt x="14961" y="8234"/>
                  </a:lnTo>
                  <a:lnTo>
                    <a:pt x="14367" y="7806"/>
                  </a:lnTo>
                  <a:lnTo>
                    <a:pt x="14367" y="7485"/>
                  </a:lnTo>
                  <a:lnTo>
                    <a:pt x="14862" y="5560"/>
                  </a:lnTo>
                  <a:lnTo>
                    <a:pt x="13772" y="4491"/>
                  </a:lnTo>
                  <a:lnTo>
                    <a:pt x="13772" y="2780"/>
                  </a:lnTo>
                  <a:lnTo>
                    <a:pt x="12683" y="2673"/>
                  </a:lnTo>
                  <a:lnTo>
                    <a:pt x="12484" y="3422"/>
                  </a:lnTo>
                  <a:lnTo>
                    <a:pt x="11494" y="3422"/>
                  </a:lnTo>
                  <a:lnTo>
                    <a:pt x="10404" y="3636"/>
                  </a:lnTo>
                  <a:lnTo>
                    <a:pt x="9611" y="278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0" name="Freeform 157"/>
            <p:cNvSpPr/>
            <p:nvPr/>
          </p:nvSpPr>
          <p:spPr>
            <a:xfrm>
              <a:off x="0" y="8555484"/>
              <a:ext cx="139918" cy="153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2057" y="16904"/>
                  </a:lnTo>
                  <a:lnTo>
                    <a:pt x="3600" y="21600"/>
                  </a:lnTo>
                  <a:lnTo>
                    <a:pt x="14914" y="15496"/>
                  </a:lnTo>
                  <a:lnTo>
                    <a:pt x="13371" y="12678"/>
                  </a:lnTo>
                  <a:lnTo>
                    <a:pt x="13371" y="10800"/>
                  </a:lnTo>
                  <a:lnTo>
                    <a:pt x="14914" y="9391"/>
                  </a:lnTo>
                  <a:lnTo>
                    <a:pt x="18514" y="10800"/>
                  </a:lnTo>
                  <a:lnTo>
                    <a:pt x="21086" y="7983"/>
                  </a:lnTo>
                  <a:lnTo>
                    <a:pt x="18000" y="5165"/>
                  </a:lnTo>
                  <a:lnTo>
                    <a:pt x="18514" y="3287"/>
                  </a:lnTo>
                  <a:lnTo>
                    <a:pt x="21600" y="3757"/>
                  </a:lnTo>
                  <a:lnTo>
                    <a:pt x="21600" y="939"/>
                  </a:lnTo>
                  <a:lnTo>
                    <a:pt x="16971" y="0"/>
                  </a:lnTo>
                  <a:lnTo>
                    <a:pt x="11829" y="1878"/>
                  </a:lnTo>
                  <a:lnTo>
                    <a:pt x="8229" y="5165"/>
                  </a:lnTo>
                  <a:lnTo>
                    <a:pt x="3600" y="5165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" name="Freeform 158"/>
            <p:cNvSpPr/>
            <p:nvPr/>
          </p:nvSpPr>
          <p:spPr>
            <a:xfrm>
              <a:off x="2808328" y="5164152"/>
              <a:ext cx="136588" cy="25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41" y="9095"/>
                  </a:moveTo>
                  <a:lnTo>
                    <a:pt x="8429" y="15063"/>
                  </a:lnTo>
                  <a:lnTo>
                    <a:pt x="14751" y="11653"/>
                  </a:lnTo>
                  <a:lnTo>
                    <a:pt x="13698" y="3979"/>
                  </a:lnTo>
                  <a:lnTo>
                    <a:pt x="8429" y="853"/>
                  </a:lnTo>
                  <a:lnTo>
                    <a:pt x="13171" y="0"/>
                  </a:lnTo>
                  <a:lnTo>
                    <a:pt x="18439" y="1421"/>
                  </a:lnTo>
                  <a:lnTo>
                    <a:pt x="20546" y="7674"/>
                  </a:lnTo>
                  <a:lnTo>
                    <a:pt x="21600" y="14495"/>
                  </a:lnTo>
                  <a:lnTo>
                    <a:pt x="20020" y="17053"/>
                  </a:lnTo>
                  <a:lnTo>
                    <a:pt x="15278" y="18189"/>
                  </a:lnTo>
                  <a:lnTo>
                    <a:pt x="13171" y="20463"/>
                  </a:lnTo>
                  <a:lnTo>
                    <a:pt x="8956" y="21600"/>
                  </a:lnTo>
                  <a:lnTo>
                    <a:pt x="3688" y="20747"/>
                  </a:lnTo>
                  <a:lnTo>
                    <a:pt x="0" y="19042"/>
                  </a:lnTo>
                  <a:lnTo>
                    <a:pt x="0" y="17053"/>
                  </a:lnTo>
                  <a:lnTo>
                    <a:pt x="3161" y="12221"/>
                  </a:lnTo>
                  <a:lnTo>
                    <a:pt x="3161" y="9947"/>
                  </a:lnTo>
                  <a:lnTo>
                    <a:pt x="4741" y="909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" name="Freeform 92"/>
            <p:cNvSpPr/>
            <p:nvPr/>
          </p:nvSpPr>
          <p:spPr>
            <a:xfrm>
              <a:off x="2112081" y="7496105"/>
              <a:ext cx="566332" cy="53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32" y="17145"/>
                  </a:moveTo>
                  <a:lnTo>
                    <a:pt x="9529" y="18765"/>
                  </a:lnTo>
                  <a:lnTo>
                    <a:pt x="11562" y="18900"/>
                  </a:lnTo>
                  <a:lnTo>
                    <a:pt x="13468" y="21600"/>
                  </a:lnTo>
                  <a:lnTo>
                    <a:pt x="14866" y="20520"/>
                  </a:lnTo>
                  <a:lnTo>
                    <a:pt x="16264" y="20520"/>
                  </a:lnTo>
                  <a:lnTo>
                    <a:pt x="16645" y="18360"/>
                  </a:lnTo>
                  <a:lnTo>
                    <a:pt x="15247" y="16875"/>
                  </a:lnTo>
                  <a:lnTo>
                    <a:pt x="15628" y="14985"/>
                  </a:lnTo>
                  <a:lnTo>
                    <a:pt x="14866" y="14040"/>
                  </a:lnTo>
                  <a:lnTo>
                    <a:pt x="15247" y="12555"/>
                  </a:lnTo>
                  <a:lnTo>
                    <a:pt x="16899" y="12015"/>
                  </a:lnTo>
                  <a:lnTo>
                    <a:pt x="18932" y="9855"/>
                  </a:lnTo>
                  <a:lnTo>
                    <a:pt x="21600" y="7965"/>
                  </a:lnTo>
                  <a:lnTo>
                    <a:pt x="20965" y="4320"/>
                  </a:lnTo>
                  <a:lnTo>
                    <a:pt x="19313" y="2565"/>
                  </a:lnTo>
                  <a:lnTo>
                    <a:pt x="17915" y="3780"/>
                  </a:lnTo>
                  <a:lnTo>
                    <a:pt x="16899" y="2430"/>
                  </a:lnTo>
                  <a:lnTo>
                    <a:pt x="17661" y="1080"/>
                  </a:lnTo>
                  <a:lnTo>
                    <a:pt x="16899" y="0"/>
                  </a:lnTo>
                  <a:lnTo>
                    <a:pt x="15247" y="270"/>
                  </a:lnTo>
                  <a:lnTo>
                    <a:pt x="14612" y="1485"/>
                  </a:lnTo>
                  <a:lnTo>
                    <a:pt x="12706" y="1485"/>
                  </a:lnTo>
                  <a:lnTo>
                    <a:pt x="12198" y="2835"/>
                  </a:lnTo>
                  <a:lnTo>
                    <a:pt x="10673" y="2835"/>
                  </a:lnTo>
                  <a:lnTo>
                    <a:pt x="9402" y="1080"/>
                  </a:lnTo>
                  <a:lnTo>
                    <a:pt x="8640" y="0"/>
                  </a:lnTo>
                  <a:lnTo>
                    <a:pt x="6607" y="810"/>
                  </a:lnTo>
                  <a:lnTo>
                    <a:pt x="5845" y="2565"/>
                  </a:lnTo>
                  <a:lnTo>
                    <a:pt x="3431" y="4185"/>
                  </a:lnTo>
                  <a:lnTo>
                    <a:pt x="4193" y="5535"/>
                  </a:lnTo>
                  <a:lnTo>
                    <a:pt x="3049" y="6750"/>
                  </a:lnTo>
                  <a:lnTo>
                    <a:pt x="1398" y="6750"/>
                  </a:lnTo>
                  <a:lnTo>
                    <a:pt x="0" y="7965"/>
                  </a:lnTo>
                  <a:lnTo>
                    <a:pt x="0" y="10125"/>
                  </a:lnTo>
                  <a:lnTo>
                    <a:pt x="1652" y="10395"/>
                  </a:lnTo>
                  <a:lnTo>
                    <a:pt x="3304" y="11610"/>
                  </a:lnTo>
                  <a:lnTo>
                    <a:pt x="5464" y="12015"/>
                  </a:lnTo>
                  <a:lnTo>
                    <a:pt x="6480" y="14040"/>
                  </a:lnTo>
                  <a:lnTo>
                    <a:pt x="8640" y="14715"/>
                  </a:lnTo>
                  <a:lnTo>
                    <a:pt x="8132" y="17145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3" name="Freeform 13"/>
            <p:cNvSpPr/>
            <p:nvPr/>
          </p:nvSpPr>
          <p:spPr>
            <a:xfrm>
              <a:off x="1775615" y="6186879"/>
              <a:ext cx="809522" cy="699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89" y="18926"/>
                  </a:moveTo>
                  <a:lnTo>
                    <a:pt x="11644" y="19029"/>
                  </a:lnTo>
                  <a:lnTo>
                    <a:pt x="12178" y="18617"/>
                  </a:lnTo>
                  <a:lnTo>
                    <a:pt x="12800" y="18720"/>
                  </a:lnTo>
                  <a:lnTo>
                    <a:pt x="14133" y="19954"/>
                  </a:lnTo>
                  <a:lnTo>
                    <a:pt x="15022" y="19029"/>
                  </a:lnTo>
                  <a:lnTo>
                    <a:pt x="16178" y="19029"/>
                  </a:lnTo>
                  <a:lnTo>
                    <a:pt x="17867" y="18617"/>
                  </a:lnTo>
                  <a:lnTo>
                    <a:pt x="18400" y="17589"/>
                  </a:lnTo>
                  <a:lnTo>
                    <a:pt x="19556" y="16251"/>
                  </a:lnTo>
                  <a:lnTo>
                    <a:pt x="21067" y="15429"/>
                  </a:lnTo>
                  <a:lnTo>
                    <a:pt x="21600" y="13783"/>
                  </a:lnTo>
                  <a:lnTo>
                    <a:pt x="21067" y="12754"/>
                  </a:lnTo>
                  <a:lnTo>
                    <a:pt x="20089" y="11829"/>
                  </a:lnTo>
                  <a:lnTo>
                    <a:pt x="19378" y="10389"/>
                  </a:lnTo>
                  <a:lnTo>
                    <a:pt x="18756" y="9463"/>
                  </a:lnTo>
                  <a:lnTo>
                    <a:pt x="18756" y="8434"/>
                  </a:lnTo>
                  <a:lnTo>
                    <a:pt x="17333" y="8023"/>
                  </a:lnTo>
                  <a:lnTo>
                    <a:pt x="15911" y="8434"/>
                  </a:lnTo>
                  <a:lnTo>
                    <a:pt x="14222" y="8023"/>
                  </a:lnTo>
                  <a:lnTo>
                    <a:pt x="13511" y="7097"/>
                  </a:lnTo>
                  <a:lnTo>
                    <a:pt x="12178" y="6171"/>
                  </a:lnTo>
                  <a:lnTo>
                    <a:pt x="11111" y="4937"/>
                  </a:lnTo>
                  <a:lnTo>
                    <a:pt x="10844" y="3086"/>
                  </a:lnTo>
                  <a:lnTo>
                    <a:pt x="9689" y="2263"/>
                  </a:lnTo>
                  <a:lnTo>
                    <a:pt x="9600" y="1646"/>
                  </a:lnTo>
                  <a:lnTo>
                    <a:pt x="8444" y="0"/>
                  </a:lnTo>
                  <a:lnTo>
                    <a:pt x="6844" y="206"/>
                  </a:lnTo>
                  <a:lnTo>
                    <a:pt x="5333" y="1646"/>
                  </a:lnTo>
                  <a:lnTo>
                    <a:pt x="4711" y="3189"/>
                  </a:lnTo>
                  <a:lnTo>
                    <a:pt x="3022" y="3806"/>
                  </a:lnTo>
                  <a:lnTo>
                    <a:pt x="2222" y="6069"/>
                  </a:lnTo>
                  <a:lnTo>
                    <a:pt x="1333" y="8537"/>
                  </a:lnTo>
                  <a:lnTo>
                    <a:pt x="800" y="11006"/>
                  </a:lnTo>
                  <a:lnTo>
                    <a:pt x="978" y="12754"/>
                  </a:lnTo>
                  <a:lnTo>
                    <a:pt x="0" y="13371"/>
                  </a:lnTo>
                  <a:lnTo>
                    <a:pt x="1333" y="14914"/>
                  </a:lnTo>
                  <a:lnTo>
                    <a:pt x="800" y="17074"/>
                  </a:lnTo>
                  <a:lnTo>
                    <a:pt x="444" y="19029"/>
                  </a:lnTo>
                  <a:lnTo>
                    <a:pt x="1689" y="19954"/>
                  </a:lnTo>
                  <a:lnTo>
                    <a:pt x="1689" y="21600"/>
                  </a:lnTo>
                  <a:lnTo>
                    <a:pt x="2489" y="20674"/>
                  </a:lnTo>
                  <a:lnTo>
                    <a:pt x="3378" y="19029"/>
                  </a:lnTo>
                  <a:lnTo>
                    <a:pt x="4444" y="19234"/>
                  </a:lnTo>
                  <a:lnTo>
                    <a:pt x="5689" y="18411"/>
                  </a:lnTo>
                  <a:lnTo>
                    <a:pt x="6844" y="18206"/>
                  </a:lnTo>
                  <a:lnTo>
                    <a:pt x="8178" y="16663"/>
                  </a:lnTo>
                  <a:lnTo>
                    <a:pt x="9333" y="16663"/>
                  </a:lnTo>
                  <a:lnTo>
                    <a:pt x="10222" y="17691"/>
                  </a:lnTo>
                  <a:lnTo>
                    <a:pt x="10489" y="1892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" name="Freeform 15"/>
            <p:cNvSpPr/>
            <p:nvPr/>
          </p:nvSpPr>
          <p:spPr>
            <a:xfrm>
              <a:off x="1545750" y="7262909"/>
              <a:ext cx="652948" cy="63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10" y="10970"/>
                  </a:moveTo>
                  <a:lnTo>
                    <a:pt x="16641" y="13345"/>
                  </a:lnTo>
                  <a:lnTo>
                    <a:pt x="17853" y="13684"/>
                  </a:lnTo>
                  <a:lnTo>
                    <a:pt x="18735" y="14588"/>
                  </a:lnTo>
                  <a:lnTo>
                    <a:pt x="18735" y="16398"/>
                  </a:lnTo>
                  <a:lnTo>
                    <a:pt x="20167" y="16624"/>
                  </a:lnTo>
                  <a:lnTo>
                    <a:pt x="21600" y="17642"/>
                  </a:lnTo>
                  <a:lnTo>
                    <a:pt x="20278" y="18999"/>
                  </a:lnTo>
                  <a:lnTo>
                    <a:pt x="18735" y="18434"/>
                  </a:lnTo>
                  <a:lnTo>
                    <a:pt x="17633" y="19451"/>
                  </a:lnTo>
                  <a:lnTo>
                    <a:pt x="17633" y="21148"/>
                  </a:lnTo>
                  <a:lnTo>
                    <a:pt x="16420" y="21600"/>
                  </a:lnTo>
                  <a:lnTo>
                    <a:pt x="15980" y="20017"/>
                  </a:lnTo>
                  <a:lnTo>
                    <a:pt x="14327" y="18320"/>
                  </a:lnTo>
                  <a:lnTo>
                    <a:pt x="12012" y="16624"/>
                  </a:lnTo>
                  <a:lnTo>
                    <a:pt x="10580" y="16963"/>
                  </a:lnTo>
                  <a:lnTo>
                    <a:pt x="7494" y="16398"/>
                  </a:lnTo>
                  <a:lnTo>
                    <a:pt x="7494" y="15154"/>
                  </a:lnTo>
                  <a:lnTo>
                    <a:pt x="6061" y="13571"/>
                  </a:lnTo>
                  <a:lnTo>
                    <a:pt x="5290" y="14362"/>
                  </a:lnTo>
                  <a:lnTo>
                    <a:pt x="3527" y="14362"/>
                  </a:lnTo>
                  <a:lnTo>
                    <a:pt x="1212" y="13684"/>
                  </a:lnTo>
                  <a:lnTo>
                    <a:pt x="2314" y="11422"/>
                  </a:lnTo>
                  <a:lnTo>
                    <a:pt x="2314" y="9160"/>
                  </a:lnTo>
                  <a:lnTo>
                    <a:pt x="1102" y="6785"/>
                  </a:lnTo>
                  <a:lnTo>
                    <a:pt x="0" y="4976"/>
                  </a:lnTo>
                  <a:lnTo>
                    <a:pt x="1102" y="4184"/>
                  </a:lnTo>
                  <a:lnTo>
                    <a:pt x="1763" y="2488"/>
                  </a:lnTo>
                  <a:lnTo>
                    <a:pt x="2976" y="2488"/>
                  </a:lnTo>
                  <a:lnTo>
                    <a:pt x="3967" y="1583"/>
                  </a:lnTo>
                  <a:lnTo>
                    <a:pt x="5069" y="1696"/>
                  </a:lnTo>
                  <a:lnTo>
                    <a:pt x="5841" y="565"/>
                  </a:lnTo>
                  <a:lnTo>
                    <a:pt x="7273" y="0"/>
                  </a:lnTo>
                  <a:lnTo>
                    <a:pt x="8265" y="679"/>
                  </a:lnTo>
                  <a:lnTo>
                    <a:pt x="9588" y="679"/>
                  </a:lnTo>
                  <a:lnTo>
                    <a:pt x="10249" y="1696"/>
                  </a:lnTo>
                  <a:lnTo>
                    <a:pt x="11351" y="2036"/>
                  </a:lnTo>
                  <a:lnTo>
                    <a:pt x="12122" y="2714"/>
                  </a:lnTo>
                  <a:lnTo>
                    <a:pt x="12122" y="4524"/>
                  </a:lnTo>
                  <a:lnTo>
                    <a:pt x="13445" y="4863"/>
                  </a:lnTo>
                  <a:lnTo>
                    <a:pt x="13776" y="5994"/>
                  </a:lnTo>
                  <a:lnTo>
                    <a:pt x="14878" y="6446"/>
                  </a:lnTo>
                  <a:lnTo>
                    <a:pt x="15208" y="8934"/>
                  </a:lnTo>
                  <a:lnTo>
                    <a:pt x="16310" y="1097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" name="Freeform 16"/>
            <p:cNvSpPr/>
            <p:nvPr/>
          </p:nvSpPr>
          <p:spPr>
            <a:xfrm>
              <a:off x="1539088" y="7662672"/>
              <a:ext cx="529688" cy="65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13" y="7824"/>
                  </a:moveTo>
                  <a:lnTo>
                    <a:pt x="21192" y="9257"/>
                  </a:lnTo>
                  <a:lnTo>
                    <a:pt x="19970" y="9918"/>
                  </a:lnTo>
                  <a:lnTo>
                    <a:pt x="21600" y="11351"/>
                  </a:lnTo>
                  <a:lnTo>
                    <a:pt x="20513" y="13004"/>
                  </a:lnTo>
                  <a:lnTo>
                    <a:pt x="19155" y="13004"/>
                  </a:lnTo>
                  <a:lnTo>
                    <a:pt x="19155" y="15098"/>
                  </a:lnTo>
                  <a:lnTo>
                    <a:pt x="19834" y="16531"/>
                  </a:lnTo>
                  <a:lnTo>
                    <a:pt x="17660" y="17302"/>
                  </a:lnTo>
                  <a:lnTo>
                    <a:pt x="17660" y="19176"/>
                  </a:lnTo>
                  <a:lnTo>
                    <a:pt x="16166" y="19396"/>
                  </a:lnTo>
                  <a:lnTo>
                    <a:pt x="16574" y="20718"/>
                  </a:lnTo>
                  <a:lnTo>
                    <a:pt x="14264" y="21600"/>
                  </a:lnTo>
                  <a:lnTo>
                    <a:pt x="13857" y="21269"/>
                  </a:lnTo>
                  <a:lnTo>
                    <a:pt x="13042" y="18735"/>
                  </a:lnTo>
                  <a:lnTo>
                    <a:pt x="11140" y="17743"/>
                  </a:lnTo>
                  <a:lnTo>
                    <a:pt x="9102" y="15869"/>
                  </a:lnTo>
                  <a:lnTo>
                    <a:pt x="9917" y="13555"/>
                  </a:lnTo>
                  <a:lnTo>
                    <a:pt x="9102" y="10359"/>
                  </a:lnTo>
                  <a:lnTo>
                    <a:pt x="6521" y="8816"/>
                  </a:lnTo>
                  <a:lnTo>
                    <a:pt x="3532" y="7053"/>
                  </a:lnTo>
                  <a:lnTo>
                    <a:pt x="2853" y="4629"/>
                  </a:lnTo>
                  <a:lnTo>
                    <a:pt x="815" y="3306"/>
                  </a:lnTo>
                  <a:lnTo>
                    <a:pt x="0" y="1763"/>
                  </a:lnTo>
                  <a:lnTo>
                    <a:pt x="1766" y="110"/>
                  </a:lnTo>
                  <a:lnTo>
                    <a:pt x="4619" y="771"/>
                  </a:lnTo>
                  <a:lnTo>
                    <a:pt x="6792" y="771"/>
                  </a:lnTo>
                  <a:lnTo>
                    <a:pt x="7743" y="0"/>
                  </a:lnTo>
                  <a:lnTo>
                    <a:pt x="9509" y="1543"/>
                  </a:lnTo>
                  <a:lnTo>
                    <a:pt x="9509" y="2755"/>
                  </a:lnTo>
                  <a:lnTo>
                    <a:pt x="13313" y="3306"/>
                  </a:lnTo>
                  <a:lnTo>
                    <a:pt x="15079" y="2976"/>
                  </a:lnTo>
                  <a:lnTo>
                    <a:pt x="17932" y="4629"/>
                  </a:lnTo>
                  <a:lnTo>
                    <a:pt x="19970" y="6282"/>
                  </a:lnTo>
                  <a:lnTo>
                    <a:pt x="20513" y="7824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" name="Freeform 73"/>
            <p:cNvSpPr/>
            <p:nvPr/>
          </p:nvSpPr>
          <p:spPr>
            <a:xfrm>
              <a:off x="1988822" y="6726559"/>
              <a:ext cx="646285" cy="44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64" y="14346"/>
                  </a:moveTo>
                  <a:lnTo>
                    <a:pt x="20264" y="16603"/>
                  </a:lnTo>
                  <a:lnTo>
                    <a:pt x="18705" y="18215"/>
                  </a:lnTo>
                  <a:lnTo>
                    <a:pt x="17035" y="16603"/>
                  </a:lnTo>
                  <a:lnTo>
                    <a:pt x="16590" y="17570"/>
                  </a:lnTo>
                  <a:lnTo>
                    <a:pt x="16590" y="19182"/>
                  </a:lnTo>
                  <a:lnTo>
                    <a:pt x="15142" y="19666"/>
                  </a:lnTo>
                  <a:lnTo>
                    <a:pt x="13806" y="17893"/>
                  </a:lnTo>
                  <a:lnTo>
                    <a:pt x="12804" y="17087"/>
                  </a:lnTo>
                  <a:lnTo>
                    <a:pt x="10911" y="17893"/>
                  </a:lnTo>
                  <a:lnTo>
                    <a:pt x="10021" y="19021"/>
                  </a:lnTo>
                  <a:lnTo>
                    <a:pt x="9130" y="18537"/>
                  </a:lnTo>
                  <a:lnTo>
                    <a:pt x="7460" y="21600"/>
                  </a:lnTo>
                  <a:lnTo>
                    <a:pt x="5233" y="20149"/>
                  </a:lnTo>
                  <a:lnTo>
                    <a:pt x="3452" y="20149"/>
                  </a:lnTo>
                  <a:lnTo>
                    <a:pt x="1781" y="19504"/>
                  </a:lnTo>
                  <a:lnTo>
                    <a:pt x="1670" y="17087"/>
                  </a:lnTo>
                  <a:lnTo>
                    <a:pt x="668" y="15636"/>
                  </a:lnTo>
                  <a:lnTo>
                    <a:pt x="668" y="13863"/>
                  </a:lnTo>
                  <a:lnTo>
                    <a:pt x="1447" y="12734"/>
                  </a:lnTo>
                  <a:lnTo>
                    <a:pt x="1447" y="10316"/>
                  </a:lnTo>
                  <a:lnTo>
                    <a:pt x="1781" y="7899"/>
                  </a:lnTo>
                  <a:lnTo>
                    <a:pt x="1002" y="6770"/>
                  </a:lnTo>
                  <a:lnTo>
                    <a:pt x="1225" y="5158"/>
                  </a:lnTo>
                  <a:lnTo>
                    <a:pt x="0" y="2740"/>
                  </a:lnTo>
                  <a:lnTo>
                    <a:pt x="1447" y="2418"/>
                  </a:lnTo>
                  <a:lnTo>
                    <a:pt x="3118" y="0"/>
                  </a:lnTo>
                  <a:lnTo>
                    <a:pt x="4565" y="0"/>
                  </a:lnTo>
                  <a:lnTo>
                    <a:pt x="5678" y="1612"/>
                  </a:lnTo>
                  <a:lnTo>
                    <a:pt x="6012" y="3546"/>
                  </a:lnTo>
                  <a:lnTo>
                    <a:pt x="7460" y="3707"/>
                  </a:lnTo>
                  <a:lnTo>
                    <a:pt x="8128" y="3063"/>
                  </a:lnTo>
                  <a:lnTo>
                    <a:pt x="8907" y="3224"/>
                  </a:lnTo>
                  <a:lnTo>
                    <a:pt x="10355" y="4997"/>
                  </a:lnTo>
                  <a:lnTo>
                    <a:pt x="11691" y="3707"/>
                  </a:lnTo>
                  <a:lnTo>
                    <a:pt x="13138" y="3707"/>
                  </a:lnTo>
                  <a:lnTo>
                    <a:pt x="15254" y="3063"/>
                  </a:lnTo>
                  <a:lnTo>
                    <a:pt x="16701" y="3707"/>
                  </a:lnTo>
                  <a:lnTo>
                    <a:pt x="17480" y="6125"/>
                  </a:lnTo>
                  <a:lnTo>
                    <a:pt x="18482" y="7576"/>
                  </a:lnTo>
                  <a:lnTo>
                    <a:pt x="20264" y="7576"/>
                  </a:lnTo>
                  <a:lnTo>
                    <a:pt x="20932" y="9349"/>
                  </a:lnTo>
                  <a:lnTo>
                    <a:pt x="21600" y="10961"/>
                  </a:lnTo>
                  <a:lnTo>
                    <a:pt x="20932" y="12734"/>
                  </a:lnTo>
                  <a:lnTo>
                    <a:pt x="20264" y="14346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7" name="Freeform 76"/>
            <p:cNvSpPr/>
            <p:nvPr/>
          </p:nvSpPr>
          <p:spPr>
            <a:xfrm>
              <a:off x="2445217" y="6553329"/>
              <a:ext cx="639622" cy="782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73" y="14933"/>
                  </a:moveTo>
                  <a:cubicBezTo>
                    <a:pt x="18982" y="14133"/>
                    <a:pt x="18982" y="14133"/>
                    <a:pt x="18982" y="14133"/>
                  </a:cubicBezTo>
                  <a:cubicBezTo>
                    <a:pt x="18982" y="12933"/>
                    <a:pt x="18982" y="12933"/>
                    <a:pt x="18982" y="12933"/>
                  </a:cubicBezTo>
                  <a:cubicBezTo>
                    <a:pt x="18000" y="12533"/>
                    <a:pt x="18000" y="12533"/>
                    <a:pt x="18000" y="12533"/>
                  </a:cubicBezTo>
                  <a:cubicBezTo>
                    <a:pt x="17345" y="11467"/>
                    <a:pt x="17345" y="11467"/>
                    <a:pt x="17345" y="11467"/>
                  </a:cubicBezTo>
                  <a:cubicBezTo>
                    <a:pt x="18655" y="10667"/>
                    <a:pt x="18655" y="10667"/>
                    <a:pt x="18655" y="10667"/>
                  </a:cubicBezTo>
                  <a:cubicBezTo>
                    <a:pt x="18491" y="9467"/>
                    <a:pt x="18491" y="9467"/>
                    <a:pt x="18491" y="9467"/>
                  </a:cubicBezTo>
                  <a:cubicBezTo>
                    <a:pt x="19473" y="8800"/>
                    <a:pt x="19473" y="8800"/>
                    <a:pt x="19473" y="8800"/>
                  </a:cubicBezTo>
                  <a:cubicBezTo>
                    <a:pt x="19800" y="7600"/>
                    <a:pt x="19800" y="7600"/>
                    <a:pt x="19800" y="7600"/>
                  </a:cubicBezTo>
                  <a:cubicBezTo>
                    <a:pt x="21109" y="7200"/>
                    <a:pt x="21109" y="7200"/>
                    <a:pt x="21109" y="7200"/>
                  </a:cubicBezTo>
                  <a:cubicBezTo>
                    <a:pt x="21109" y="7200"/>
                    <a:pt x="20618" y="6133"/>
                    <a:pt x="20782" y="6000"/>
                  </a:cubicBezTo>
                  <a:cubicBezTo>
                    <a:pt x="20782" y="6000"/>
                    <a:pt x="21600" y="5333"/>
                    <a:pt x="21600" y="5333"/>
                  </a:cubicBezTo>
                  <a:cubicBezTo>
                    <a:pt x="20127" y="4933"/>
                    <a:pt x="20127" y="4933"/>
                    <a:pt x="20127" y="4933"/>
                  </a:cubicBezTo>
                  <a:cubicBezTo>
                    <a:pt x="18655" y="4267"/>
                    <a:pt x="18655" y="4267"/>
                    <a:pt x="18655" y="4267"/>
                  </a:cubicBezTo>
                  <a:cubicBezTo>
                    <a:pt x="16855" y="4267"/>
                    <a:pt x="16855" y="4267"/>
                    <a:pt x="16855" y="4267"/>
                  </a:cubicBezTo>
                  <a:cubicBezTo>
                    <a:pt x="15709" y="3333"/>
                    <a:pt x="15709" y="3333"/>
                    <a:pt x="15709" y="3333"/>
                  </a:cubicBezTo>
                  <a:cubicBezTo>
                    <a:pt x="13909" y="3333"/>
                    <a:pt x="13909" y="3333"/>
                    <a:pt x="13909" y="3333"/>
                  </a:cubicBezTo>
                  <a:cubicBezTo>
                    <a:pt x="12600" y="2667"/>
                    <a:pt x="12600" y="2667"/>
                    <a:pt x="12600" y="2667"/>
                  </a:cubicBezTo>
                  <a:cubicBezTo>
                    <a:pt x="11618" y="2267"/>
                    <a:pt x="11618" y="2267"/>
                    <a:pt x="11618" y="2267"/>
                  </a:cubicBezTo>
                  <a:cubicBezTo>
                    <a:pt x="9982" y="2267"/>
                    <a:pt x="9982" y="2267"/>
                    <a:pt x="9982" y="2267"/>
                  </a:cubicBezTo>
                  <a:cubicBezTo>
                    <a:pt x="9818" y="1200"/>
                    <a:pt x="9818" y="1200"/>
                    <a:pt x="9818" y="1200"/>
                  </a:cubicBezTo>
                  <a:cubicBezTo>
                    <a:pt x="9327" y="1200"/>
                    <a:pt x="9327" y="1200"/>
                    <a:pt x="9327" y="1200"/>
                  </a:cubicBezTo>
                  <a:cubicBezTo>
                    <a:pt x="9327" y="0"/>
                    <a:pt x="9327" y="0"/>
                    <a:pt x="9327" y="0"/>
                  </a:cubicBezTo>
                  <a:cubicBezTo>
                    <a:pt x="7527" y="533"/>
                    <a:pt x="7527" y="533"/>
                    <a:pt x="7527" y="533"/>
                  </a:cubicBezTo>
                  <a:cubicBezTo>
                    <a:pt x="6709" y="1600"/>
                    <a:pt x="6709" y="1600"/>
                    <a:pt x="6709" y="1600"/>
                  </a:cubicBezTo>
                  <a:cubicBezTo>
                    <a:pt x="5400" y="1600"/>
                    <a:pt x="5400" y="1600"/>
                    <a:pt x="5400" y="1600"/>
                  </a:cubicBezTo>
                  <a:cubicBezTo>
                    <a:pt x="4745" y="2267"/>
                    <a:pt x="4745" y="2267"/>
                    <a:pt x="4745" y="2267"/>
                  </a:cubicBezTo>
                  <a:cubicBezTo>
                    <a:pt x="4091" y="3733"/>
                    <a:pt x="4091" y="3733"/>
                    <a:pt x="4091" y="3733"/>
                  </a:cubicBezTo>
                  <a:cubicBezTo>
                    <a:pt x="2127" y="4400"/>
                    <a:pt x="2127" y="4400"/>
                    <a:pt x="2127" y="4400"/>
                  </a:cubicBezTo>
                  <a:cubicBezTo>
                    <a:pt x="655" y="5600"/>
                    <a:pt x="655" y="5600"/>
                    <a:pt x="655" y="5600"/>
                  </a:cubicBezTo>
                  <a:cubicBezTo>
                    <a:pt x="0" y="6533"/>
                    <a:pt x="0" y="6533"/>
                    <a:pt x="0" y="6533"/>
                  </a:cubicBezTo>
                  <a:cubicBezTo>
                    <a:pt x="1473" y="6933"/>
                    <a:pt x="1473" y="6933"/>
                    <a:pt x="1473" y="6933"/>
                  </a:cubicBezTo>
                  <a:cubicBezTo>
                    <a:pt x="2127" y="8133"/>
                    <a:pt x="2127" y="8133"/>
                    <a:pt x="2127" y="8133"/>
                  </a:cubicBezTo>
                  <a:cubicBezTo>
                    <a:pt x="3273" y="9067"/>
                    <a:pt x="3273" y="9067"/>
                    <a:pt x="3273" y="9067"/>
                  </a:cubicBezTo>
                  <a:cubicBezTo>
                    <a:pt x="5073" y="9067"/>
                    <a:pt x="5073" y="9067"/>
                    <a:pt x="5073" y="9067"/>
                  </a:cubicBezTo>
                  <a:cubicBezTo>
                    <a:pt x="5727" y="10133"/>
                    <a:pt x="5727" y="10133"/>
                    <a:pt x="5727" y="10133"/>
                  </a:cubicBezTo>
                  <a:cubicBezTo>
                    <a:pt x="6382" y="11067"/>
                    <a:pt x="6382" y="11067"/>
                    <a:pt x="6382" y="11067"/>
                  </a:cubicBezTo>
                  <a:cubicBezTo>
                    <a:pt x="5073" y="12933"/>
                    <a:pt x="5073" y="12933"/>
                    <a:pt x="5073" y="12933"/>
                  </a:cubicBezTo>
                  <a:cubicBezTo>
                    <a:pt x="5073" y="14267"/>
                    <a:pt x="5073" y="14267"/>
                    <a:pt x="5073" y="14267"/>
                  </a:cubicBezTo>
                  <a:cubicBezTo>
                    <a:pt x="6055" y="15600"/>
                    <a:pt x="6055" y="15600"/>
                    <a:pt x="6055" y="15600"/>
                  </a:cubicBezTo>
                  <a:cubicBezTo>
                    <a:pt x="7364" y="15867"/>
                    <a:pt x="7364" y="15867"/>
                    <a:pt x="7364" y="15867"/>
                  </a:cubicBezTo>
                  <a:cubicBezTo>
                    <a:pt x="7364" y="16800"/>
                    <a:pt x="7364" y="16800"/>
                    <a:pt x="7364" y="16800"/>
                  </a:cubicBezTo>
                  <a:cubicBezTo>
                    <a:pt x="7036" y="17867"/>
                    <a:pt x="7036" y="17867"/>
                    <a:pt x="7036" y="17867"/>
                  </a:cubicBezTo>
                  <a:cubicBezTo>
                    <a:pt x="7364" y="18933"/>
                    <a:pt x="7364" y="18933"/>
                    <a:pt x="7364" y="18933"/>
                  </a:cubicBezTo>
                  <a:cubicBezTo>
                    <a:pt x="6873" y="20400"/>
                    <a:pt x="6873" y="20400"/>
                    <a:pt x="6873" y="20400"/>
                  </a:cubicBezTo>
                  <a:cubicBezTo>
                    <a:pt x="7036" y="21600"/>
                    <a:pt x="7036" y="21600"/>
                    <a:pt x="7036" y="21600"/>
                  </a:cubicBezTo>
                  <a:cubicBezTo>
                    <a:pt x="8673" y="21467"/>
                    <a:pt x="8673" y="21467"/>
                    <a:pt x="8673" y="21467"/>
                  </a:cubicBezTo>
                  <a:cubicBezTo>
                    <a:pt x="9000" y="20533"/>
                    <a:pt x="9000" y="20533"/>
                    <a:pt x="9000" y="20533"/>
                  </a:cubicBezTo>
                  <a:cubicBezTo>
                    <a:pt x="10309" y="20267"/>
                    <a:pt x="10309" y="20267"/>
                    <a:pt x="10309" y="20267"/>
                  </a:cubicBezTo>
                  <a:cubicBezTo>
                    <a:pt x="10636" y="20667"/>
                    <a:pt x="10636" y="20667"/>
                    <a:pt x="10636" y="20667"/>
                  </a:cubicBezTo>
                  <a:cubicBezTo>
                    <a:pt x="12764" y="20533"/>
                    <a:pt x="12764" y="20533"/>
                    <a:pt x="12764" y="20533"/>
                  </a:cubicBezTo>
                  <a:cubicBezTo>
                    <a:pt x="13255" y="20133"/>
                    <a:pt x="13255" y="20133"/>
                    <a:pt x="13255" y="20133"/>
                  </a:cubicBezTo>
                  <a:cubicBezTo>
                    <a:pt x="15055" y="20267"/>
                    <a:pt x="15055" y="20267"/>
                    <a:pt x="15055" y="20267"/>
                  </a:cubicBezTo>
                  <a:cubicBezTo>
                    <a:pt x="16036" y="20667"/>
                    <a:pt x="16036" y="20667"/>
                    <a:pt x="16036" y="20667"/>
                  </a:cubicBezTo>
                  <a:cubicBezTo>
                    <a:pt x="17182" y="20400"/>
                    <a:pt x="17182" y="20400"/>
                    <a:pt x="17182" y="20400"/>
                  </a:cubicBezTo>
                  <a:cubicBezTo>
                    <a:pt x="17673" y="20000"/>
                    <a:pt x="17673" y="20000"/>
                    <a:pt x="17673" y="20000"/>
                  </a:cubicBezTo>
                  <a:cubicBezTo>
                    <a:pt x="18818" y="20133"/>
                    <a:pt x="18818" y="20133"/>
                    <a:pt x="18818" y="20133"/>
                  </a:cubicBezTo>
                  <a:cubicBezTo>
                    <a:pt x="20127" y="20133"/>
                    <a:pt x="20127" y="20133"/>
                    <a:pt x="20127" y="20133"/>
                  </a:cubicBezTo>
                  <a:cubicBezTo>
                    <a:pt x="20127" y="18800"/>
                    <a:pt x="20127" y="18800"/>
                    <a:pt x="20127" y="18800"/>
                  </a:cubicBezTo>
                  <a:cubicBezTo>
                    <a:pt x="20782" y="18533"/>
                    <a:pt x="20782" y="18533"/>
                    <a:pt x="20782" y="18533"/>
                  </a:cubicBezTo>
                  <a:cubicBezTo>
                    <a:pt x="21273" y="17600"/>
                    <a:pt x="21273" y="17600"/>
                    <a:pt x="21273" y="17600"/>
                  </a:cubicBezTo>
                  <a:cubicBezTo>
                    <a:pt x="21436" y="16000"/>
                    <a:pt x="21436" y="16000"/>
                    <a:pt x="21436" y="16000"/>
                  </a:cubicBezTo>
                  <a:cubicBezTo>
                    <a:pt x="20455" y="15333"/>
                    <a:pt x="20455" y="15333"/>
                    <a:pt x="20455" y="15333"/>
                  </a:cubicBezTo>
                  <a:cubicBezTo>
                    <a:pt x="19473" y="14933"/>
                    <a:pt x="19473" y="14933"/>
                    <a:pt x="19473" y="14933"/>
                  </a:cubicBezTo>
                  <a:close/>
                  <a:moveTo>
                    <a:pt x="14073" y="10400"/>
                  </a:moveTo>
                  <a:cubicBezTo>
                    <a:pt x="13418" y="11200"/>
                    <a:pt x="13418" y="11200"/>
                    <a:pt x="13418" y="11200"/>
                  </a:cubicBezTo>
                  <a:cubicBezTo>
                    <a:pt x="13582" y="12133"/>
                    <a:pt x="13582" y="12133"/>
                    <a:pt x="13582" y="12133"/>
                  </a:cubicBezTo>
                  <a:cubicBezTo>
                    <a:pt x="12109" y="12133"/>
                    <a:pt x="12109" y="12133"/>
                    <a:pt x="12109" y="12133"/>
                  </a:cubicBezTo>
                  <a:cubicBezTo>
                    <a:pt x="11782" y="11867"/>
                    <a:pt x="11782" y="11867"/>
                    <a:pt x="11782" y="11867"/>
                  </a:cubicBezTo>
                  <a:cubicBezTo>
                    <a:pt x="11291" y="11467"/>
                    <a:pt x="11291" y="11467"/>
                    <a:pt x="11291" y="11467"/>
                  </a:cubicBezTo>
                  <a:cubicBezTo>
                    <a:pt x="10473" y="12133"/>
                    <a:pt x="10473" y="12133"/>
                    <a:pt x="10473" y="12133"/>
                  </a:cubicBezTo>
                  <a:cubicBezTo>
                    <a:pt x="9327" y="12133"/>
                    <a:pt x="9327" y="12133"/>
                    <a:pt x="9327" y="12133"/>
                  </a:cubicBezTo>
                  <a:cubicBezTo>
                    <a:pt x="9818" y="11200"/>
                    <a:pt x="9818" y="11200"/>
                    <a:pt x="9818" y="11200"/>
                  </a:cubicBezTo>
                  <a:cubicBezTo>
                    <a:pt x="9818" y="10400"/>
                    <a:pt x="9818" y="10400"/>
                    <a:pt x="9818" y="10400"/>
                  </a:cubicBezTo>
                  <a:cubicBezTo>
                    <a:pt x="9818" y="9467"/>
                    <a:pt x="9818" y="9467"/>
                    <a:pt x="9818" y="9467"/>
                  </a:cubicBezTo>
                  <a:cubicBezTo>
                    <a:pt x="10636" y="9600"/>
                    <a:pt x="10636" y="9600"/>
                    <a:pt x="10636" y="9600"/>
                  </a:cubicBezTo>
                  <a:cubicBezTo>
                    <a:pt x="11291" y="8800"/>
                    <a:pt x="11291" y="8800"/>
                    <a:pt x="11291" y="8800"/>
                  </a:cubicBezTo>
                  <a:cubicBezTo>
                    <a:pt x="10964" y="8267"/>
                    <a:pt x="10964" y="8267"/>
                    <a:pt x="10964" y="8267"/>
                  </a:cubicBezTo>
                  <a:cubicBezTo>
                    <a:pt x="11782" y="7733"/>
                    <a:pt x="11782" y="7733"/>
                    <a:pt x="11782" y="7733"/>
                  </a:cubicBezTo>
                  <a:cubicBezTo>
                    <a:pt x="12764" y="7600"/>
                    <a:pt x="12764" y="7600"/>
                    <a:pt x="12764" y="7600"/>
                  </a:cubicBezTo>
                  <a:cubicBezTo>
                    <a:pt x="12600" y="8133"/>
                    <a:pt x="12600" y="8133"/>
                    <a:pt x="12600" y="8133"/>
                  </a:cubicBezTo>
                  <a:cubicBezTo>
                    <a:pt x="13091" y="8667"/>
                    <a:pt x="13091" y="8667"/>
                    <a:pt x="13091" y="8667"/>
                  </a:cubicBezTo>
                  <a:cubicBezTo>
                    <a:pt x="13091" y="8800"/>
                    <a:pt x="13091" y="8800"/>
                    <a:pt x="13091" y="8800"/>
                  </a:cubicBezTo>
                  <a:cubicBezTo>
                    <a:pt x="14073" y="9200"/>
                    <a:pt x="14073" y="9200"/>
                    <a:pt x="14073" y="9200"/>
                  </a:cubicBezTo>
                  <a:cubicBezTo>
                    <a:pt x="14891" y="9867"/>
                    <a:pt x="14891" y="9867"/>
                    <a:pt x="14891" y="9867"/>
                  </a:cubicBezTo>
                  <a:cubicBezTo>
                    <a:pt x="14073" y="10400"/>
                    <a:pt x="14073" y="10400"/>
                    <a:pt x="14073" y="1040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8" name="Freeform 77"/>
            <p:cNvSpPr/>
            <p:nvPr/>
          </p:nvSpPr>
          <p:spPr>
            <a:xfrm>
              <a:off x="2721721" y="6829832"/>
              <a:ext cx="163239" cy="16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47" y="5731"/>
                  </a:moveTo>
                  <a:lnTo>
                    <a:pt x="14547" y="4849"/>
                  </a:lnTo>
                  <a:lnTo>
                    <a:pt x="12784" y="2204"/>
                  </a:lnTo>
                  <a:lnTo>
                    <a:pt x="13224" y="0"/>
                  </a:lnTo>
                  <a:lnTo>
                    <a:pt x="9698" y="441"/>
                  </a:lnTo>
                  <a:lnTo>
                    <a:pt x="6171" y="3086"/>
                  </a:lnTo>
                  <a:lnTo>
                    <a:pt x="7494" y="5731"/>
                  </a:lnTo>
                  <a:lnTo>
                    <a:pt x="4849" y="9257"/>
                  </a:lnTo>
                  <a:lnTo>
                    <a:pt x="1763" y="8816"/>
                  </a:lnTo>
                  <a:lnTo>
                    <a:pt x="1763" y="17192"/>
                  </a:lnTo>
                  <a:lnTo>
                    <a:pt x="0" y="21600"/>
                  </a:lnTo>
                  <a:lnTo>
                    <a:pt x="4408" y="21600"/>
                  </a:lnTo>
                  <a:lnTo>
                    <a:pt x="7494" y="18514"/>
                  </a:lnTo>
                  <a:lnTo>
                    <a:pt x="9698" y="20278"/>
                  </a:lnTo>
                  <a:lnTo>
                    <a:pt x="10580" y="21600"/>
                  </a:lnTo>
                  <a:lnTo>
                    <a:pt x="16751" y="21600"/>
                  </a:lnTo>
                  <a:lnTo>
                    <a:pt x="15869" y="17192"/>
                  </a:lnTo>
                  <a:lnTo>
                    <a:pt x="18514" y="13224"/>
                  </a:lnTo>
                  <a:lnTo>
                    <a:pt x="21600" y="10580"/>
                  </a:lnTo>
                  <a:lnTo>
                    <a:pt x="18514" y="7494"/>
                  </a:lnTo>
                  <a:lnTo>
                    <a:pt x="14547" y="5731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" name="Freeform 91"/>
            <p:cNvSpPr/>
            <p:nvPr/>
          </p:nvSpPr>
          <p:spPr>
            <a:xfrm>
              <a:off x="1835580" y="7129655"/>
              <a:ext cx="503037" cy="56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059"/>
                  </a:moveTo>
                  <a:lnTo>
                    <a:pt x="20599" y="11247"/>
                  </a:lnTo>
                  <a:lnTo>
                    <a:pt x="21600" y="10608"/>
                  </a:lnTo>
                  <a:lnTo>
                    <a:pt x="19168" y="9075"/>
                  </a:lnTo>
                  <a:lnTo>
                    <a:pt x="17166" y="5879"/>
                  </a:lnTo>
                  <a:lnTo>
                    <a:pt x="16164" y="1662"/>
                  </a:lnTo>
                  <a:lnTo>
                    <a:pt x="13303" y="511"/>
                  </a:lnTo>
                  <a:lnTo>
                    <a:pt x="11015" y="511"/>
                  </a:lnTo>
                  <a:lnTo>
                    <a:pt x="8869" y="0"/>
                  </a:lnTo>
                  <a:lnTo>
                    <a:pt x="8154" y="767"/>
                  </a:lnTo>
                  <a:lnTo>
                    <a:pt x="7725" y="2173"/>
                  </a:lnTo>
                  <a:lnTo>
                    <a:pt x="6866" y="2940"/>
                  </a:lnTo>
                  <a:lnTo>
                    <a:pt x="5865" y="1789"/>
                  </a:lnTo>
                  <a:lnTo>
                    <a:pt x="4291" y="1789"/>
                  </a:lnTo>
                  <a:lnTo>
                    <a:pt x="2861" y="2428"/>
                  </a:lnTo>
                  <a:lnTo>
                    <a:pt x="3290" y="3451"/>
                  </a:lnTo>
                  <a:lnTo>
                    <a:pt x="3147" y="4601"/>
                  </a:lnTo>
                  <a:lnTo>
                    <a:pt x="1574" y="4601"/>
                  </a:lnTo>
                  <a:lnTo>
                    <a:pt x="0" y="5879"/>
                  </a:lnTo>
                  <a:lnTo>
                    <a:pt x="858" y="7030"/>
                  </a:lnTo>
                  <a:lnTo>
                    <a:pt x="2289" y="7413"/>
                  </a:lnTo>
                  <a:lnTo>
                    <a:pt x="3290" y="8180"/>
                  </a:lnTo>
                  <a:lnTo>
                    <a:pt x="3290" y="10225"/>
                  </a:lnTo>
                  <a:lnTo>
                    <a:pt x="5007" y="10608"/>
                  </a:lnTo>
                  <a:lnTo>
                    <a:pt x="5436" y="11886"/>
                  </a:lnTo>
                  <a:lnTo>
                    <a:pt x="6866" y="12398"/>
                  </a:lnTo>
                  <a:lnTo>
                    <a:pt x="7295" y="15209"/>
                  </a:lnTo>
                  <a:lnTo>
                    <a:pt x="8726" y="17510"/>
                  </a:lnTo>
                  <a:lnTo>
                    <a:pt x="9155" y="20194"/>
                  </a:lnTo>
                  <a:lnTo>
                    <a:pt x="10728" y="20578"/>
                  </a:lnTo>
                  <a:lnTo>
                    <a:pt x="11873" y="21600"/>
                  </a:lnTo>
                  <a:lnTo>
                    <a:pt x="13446" y="20450"/>
                  </a:lnTo>
                  <a:lnTo>
                    <a:pt x="15306" y="20450"/>
                  </a:lnTo>
                  <a:lnTo>
                    <a:pt x="16593" y="19299"/>
                  </a:lnTo>
                  <a:lnTo>
                    <a:pt x="15735" y="18021"/>
                  </a:lnTo>
                  <a:lnTo>
                    <a:pt x="18453" y="16488"/>
                  </a:lnTo>
                  <a:lnTo>
                    <a:pt x="19311" y="14826"/>
                  </a:lnTo>
                  <a:lnTo>
                    <a:pt x="21600" y="1405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" name="Freeform 93"/>
            <p:cNvSpPr/>
            <p:nvPr/>
          </p:nvSpPr>
          <p:spPr>
            <a:xfrm>
              <a:off x="2212022" y="7069690"/>
              <a:ext cx="449736" cy="496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5" y="11647"/>
                  </a:moveTo>
                  <a:cubicBezTo>
                    <a:pt x="19974" y="13553"/>
                    <a:pt x="19974" y="13553"/>
                    <a:pt x="19974" y="13553"/>
                  </a:cubicBezTo>
                  <a:cubicBezTo>
                    <a:pt x="19974" y="15247"/>
                    <a:pt x="19974" y="15247"/>
                    <a:pt x="19974" y="15247"/>
                  </a:cubicBezTo>
                  <a:cubicBezTo>
                    <a:pt x="18348" y="16518"/>
                    <a:pt x="18348" y="16518"/>
                    <a:pt x="18348" y="16518"/>
                  </a:cubicBezTo>
                  <a:cubicBezTo>
                    <a:pt x="16490" y="18635"/>
                    <a:pt x="16490" y="18635"/>
                    <a:pt x="16490" y="18635"/>
                  </a:cubicBezTo>
                  <a:cubicBezTo>
                    <a:pt x="14400" y="18847"/>
                    <a:pt x="14400" y="18847"/>
                    <a:pt x="14400" y="18847"/>
                  </a:cubicBezTo>
                  <a:cubicBezTo>
                    <a:pt x="13471" y="20118"/>
                    <a:pt x="13471" y="20118"/>
                    <a:pt x="13471" y="20118"/>
                  </a:cubicBezTo>
                  <a:cubicBezTo>
                    <a:pt x="13471" y="20118"/>
                    <a:pt x="11148" y="19694"/>
                    <a:pt x="11148" y="20118"/>
                  </a:cubicBezTo>
                  <a:cubicBezTo>
                    <a:pt x="11148" y="20541"/>
                    <a:pt x="10452" y="21600"/>
                    <a:pt x="10452" y="21600"/>
                  </a:cubicBezTo>
                  <a:cubicBezTo>
                    <a:pt x="8594" y="21600"/>
                    <a:pt x="8594" y="21600"/>
                    <a:pt x="8594" y="21600"/>
                  </a:cubicBezTo>
                  <a:cubicBezTo>
                    <a:pt x="6968" y="19694"/>
                    <a:pt x="6968" y="19694"/>
                    <a:pt x="6968" y="19694"/>
                  </a:cubicBezTo>
                  <a:cubicBezTo>
                    <a:pt x="6039" y="18635"/>
                    <a:pt x="6039" y="18635"/>
                    <a:pt x="6039" y="18635"/>
                  </a:cubicBezTo>
                  <a:cubicBezTo>
                    <a:pt x="4877" y="15459"/>
                    <a:pt x="4877" y="15459"/>
                    <a:pt x="4877" y="15459"/>
                  </a:cubicBezTo>
                  <a:cubicBezTo>
                    <a:pt x="6039" y="14188"/>
                    <a:pt x="6039" y="14188"/>
                    <a:pt x="6039" y="14188"/>
                  </a:cubicBezTo>
                  <a:cubicBezTo>
                    <a:pt x="3252" y="12918"/>
                    <a:pt x="3252" y="12918"/>
                    <a:pt x="3252" y="12918"/>
                  </a:cubicBezTo>
                  <a:cubicBezTo>
                    <a:pt x="1161" y="9318"/>
                    <a:pt x="1161" y="9318"/>
                    <a:pt x="1161" y="9318"/>
                  </a:cubicBezTo>
                  <a:cubicBezTo>
                    <a:pt x="0" y="4447"/>
                    <a:pt x="0" y="4447"/>
                    <a:pt x="0" y="4447"/>
                  </a:cubicBezTo>
                  <a:cubicBezTo>
                    <a:pt x="2323" y="1694"/>
                    <a:pt x="2323" y="1694"/>
                    <a:pt x="2323" y="1694"/>
                  </a:cubicBezTo>
                  <a:cubicBezTo>
                    <a:pt x="3716" y="2118"/>
                    <a:pt x="3716" y="2118"/>
                    <a:pt x="3716" y="2118"/>
                  </a:cubicBezTo>
                  <a:cubicBezTo>
                    <a:pt x="4877" y="1059"/>
                    <a:pt x="4877" y="1059"/>
                    <a:pt x="4877" y="1059"/>
                  </a:cubicBezTo>
                  <a:cubicBezTo>
                    <a:pt x="7665" y="424"/>
                    <a:pt x="7665" y="424"/>
                    <a:pt x="7665" y="424"/>
                  </a:cubicBezTo>
                  <a:cubicBezTo>
                    <a:pt x="9058" y="1059"/>
                    <a:pt x="9058" y="1059"/>
                    <a:pt x="9058" y="1059"/>
                  </a:cubicBezTo>
                  <a:cubicBezTo>
                    <a:pt x="10916" y="2753"/>
                    <a:pt x="10916" y="2753"/>
                    <a:pt x="10916" y="2753"/>
                  </a:cubicBezTo>
                  <a:cubicBezTo>
                    <a:pt x="13006" y="2329"/>
                    <a:pt x="13006" y="2329"/>
                    <a:pt x="13006" y="2329"/>
                  </a:cubicBezTo>
                  <a:cubicBezTo>
                    <a:pt x="13006" y="847"/>
                    <a:pt x="13006" y="847"/>
                    <a:pt x="13006" y="847"/>
                  </a:cubicBezTo>
                  <a:cubicBezTo>
                    <a:pt x="13703" y="0"/>
                    <a:pt x="13703" y="0"/>
                    <a:pt x="13703" y="0"/>
                  </a:cubicBezTo>
                  <a:cubicBezTo>
                    <a:pt x="16026" y="1482"/>
                    <a:pt x="16026" y="1482"/>
                    <a:pt x="16026" y="1482"/>
                  </a:cubicBezTo>
                  <a:cubicBezTo>
                    <a:pt x="18348" y="0"/>
                    <a:pt x="18348" y="0"/>
                    <a:pt x="18348" y="0"/>
                  </a:cubicBezTo>
                  <a:cubicBezTo>
                    <a:pt x="19742" y="2118"/>
                    <a:pt x="19742" y="2118"/>
                    <a:pt x="19742" y="2118"/>
                  </a:cubicBezTo>
                  <a:cubicBezTo>
                    <a:pt x="21600" y="2541"/>
                    <a:pt x="21600" y="2541"/>
                    <a:pt x="21600" y="2541"/>
                  </a:cubicBezTo>
                  <a:cubicBezTo>
                    <a:pt x="21600" y="4024"/>
                    <a:pt x="21600" y="4024"/>
                    <a:pt x="21600" y="4024"/>
                  </a:cubicBezTo>
                  <a:cubicBezTo>
                    <a:pt x="21135" y="5718"/>
                    <a:pt x="21135" y="5718"/>
                    <a:pt x="21135" y="5718"/>
                  </a:cubicBezTo>
                  <a:cubicBezTo>
                    <a:pt x="21600" y="7412"/>
                    <a:pt x="21600" y="7412"/>
                    <a:pt x="21600" y="7412"/>
                  </a:cubicBezTo>
                  <a:cubicBezTo>
                    <a:pt x="20903" y="9741"/>
                    <a:pt x="20903" y="9741"/>
                    <a:pt x="20903" y="9741"/>
                  </a:cubicBezTo>
                  <a:cubicBezTo>
                    <a:pt x="21135" y="11647"/>
                    <a:pt x="21135" y="11647"/>
                    <a:pt x="21135" y="11647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" name="Freeform 14"/>
            <p:cNvSpPr/>
            <p:nvPr/>
          </p:nvSpPr>
          <p:spPr>
            <a:xfrm>
              <a:off x="1412496" y="6716566"/>
              <a:ext cx="629629" cy="59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14" y="19790"/>
                  </a:moveTo>
                  <a:lnTo>
                    <a:pt x="13143" y="20514"/>
                  </a:lnTo>
                  <a:lnTo>
                    <a:pt x="14514" y="20514"/>
                  </a:lnTo>
                  <a:lnTo>
                    <a:pt x="15771" y="19307"/>
                  </a:lnTo>
                  <a:lnTo>
                    <a:pt x="17029" y="19307"/>
                  </a:lnTo>
                  <a:lnTo>
                    <a:pt x="17143" y="18221"/>
                  </a:lnTo>
                  <a:lnTo>
                    <a:pt x="16800" y="17256"/>
                  </a:lnTo>
                  <a:lnTo>
                    <a:pt x="17943" y="16653"/>
                  </a:lnTo>
                  <a:lnTo>
                    <a:pt x="19200" y="16653"/>
                  </a:lnTo>
                  <a:lnTo>
                    <a:pt x="20000" y="17739"/>
                  </a:lnTo>
                  <a:lnTo>
                    <a:pt x="20686" y="17015"/>
                  </a:lnTo>
                  <a:lnTo>
                    <a:pt x="21029" y="15687"/>
                  </a:lnTo>
                  <a:lnTo>
                    <a:pt x="21600" y="14963"/>
                  </a:lnTo>
                  <a:lnTo>
                    <a:pt x="21486" y="13153"/>
                  </a:lnTo>
                  <a:lnTo>
                    <a:pt x="20457" y="12067"/>
                  </a:lnTo>
                  <a:lnTo>
                    <a:pt x="20457" y="10740"/>
                  </a:lnTo>
                  <a:lnTo>
                    <a:pt x="21257" y="9895"/>
                  </a:lnTo>
                  <a:lnTo>
                    <a:pt x="21257" y="8085"/>
                  </a:lnTo>
                  <a:lnTo>
                    <a:pt x="21600" y="6275"/>
                  </a:lnTo>
                  <a:lnTo>
                    <a:pt x="20800" y="5430"/>
                  </a:lnTo>
                  <a:lnTo>
                    <a:pt x="21029" y="4223"/>
                  </a:lnTo>
                  <a:lnTo>
                    <a:pt x="19771" y="2413"/>
                  </a:lnTo>
                  <a:lnTo>
                    <a:pt x="18171" y="3379"/>
                  </a:lnTo>
                  <a:lnTo>
                    <a:pt x="16800" y="3137"/>
                  </a:lnTo>
                  <a:lnTo>
                    <a:pt x="15657" y="5068"/>
                  </a:lnTo>
                  <a:lnTo>
                    <a:pt x="14629" y="6154"/>
                  </a:lnTo>
                  <a:lnTo>
                    <a:pt x="14629" y="4223"/>
                  </a:lnTo>
                  <a:lnTo>
                    <a:pt x="13029" y="3137"/>
                  </a:lnTo>
                  <a:lnTo>
                    <a:pt x="10857" y="3861"/>
                  </a:lnTo>
                  <a:lnTo>
                    <a:pt x="8686" y="3137"/>
                  </a:lnTo>
                  <a:lnTo>
                    <a:pt x="8000" y="1448"/>
                  </a:lnTo>
                  <a:lnTo>
                    <a:pt x="6743" y="0"/>
                  </a:lnTo>
                  <a:lnTo>
                    <a:pt x="5029" y="0"/>
                  </a:lnTo>
                  <a:lnTo>
                    <a:pt x="4571" y="2172"/>
                  </a:lnTo>
                  <a:lnTo>
                    <a:pt x="3086" y="3861"/>
                  </a:lnTo>
                  <a:lnTo>
                    <a:pt x="1029" y="6154"/>
                  </a:lnTo>
                  <a:lnTo>
                    <a:pt x="0" y="8085"/>
                  </a:lnTo>
                  <a:lnTo>
                    <a:pt x="1029" y="9895"/>
                  </a:lnTo>
                  <a:lnTo>
                    <a:pt x="2171" y="11102"/>
                  </a:lnTo>
                  <a:lnTo>
                    <a:pt x="3657" y="9654"/>
                  </a:lnTo>
                  <a:lnTo>
                    <a:pt x="4686" y="11222"/>
                  </a:lnTo>
                  <a:lnTo>
                    <a:pt x="5829" y="12670"/>
                  </a:lnTo>
                  <a:lnTo>
                    <a:pt x="7543" y="12791"/>
                  </a:lnTo>
                  <a:lnTo>
                    <a:pt x="8686" y="13998"/>
                  </a:lnTo>
                  <a:lnTo>
                    <a:pt x="9714" y="16532"/>
                  </a:lnTo>
                  <a:lnTo>
                    <a:pt x="9371" y="18221"/>
                  </a:lnTo>
                  <a:lnTo>
                    <a:pt x="8686" y="21479"/>
                  </a:lnTo>
                  <a:lnTo>
                    <a:pt x="9829" y="21600"/>
                  </a:lnTo>
                  <a:lnTo>
                    <a:pt x="10629" y="20393"/>
                  </a:lnTo>
                  <a:lnTo>
                    <a:pt x="12114" y="1979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" name="Freeform 75"/>
            <p:cNvSpPr/>
            <p:nvPr/>
          </p:nvSpPr>
          <p:spPr>
            <a:xfrm>
              <a:off x="2135402" y="5930365"/>
              <a:ext cx="1209285" cy="816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4" y="16457"/>
                  </a:moveTo>
                  <a:cubicBezTo>
                    <a:pt x="10454" y="17614"/>
                    <a:pt x="10454" y="17614"/>
                    <a:pt x="10454" y="17614"/>
                  </a:cubicBezTo>
                  <a:cubicBezTo>
                    <a:pt x="10714" y="17614"/>
                    <a:pt x="10714" y="17614"/>
                    <a:pt x="10714" y="17614"/>
                  </a:cubicBezTo>
                  <a:cubicBezTo>
                    <a:pt x="10800" y="18643"/>
                    <a:pt x="10800" y="18643"/>
                    <a:pt x="10800" y="18643"/>
                  </a:cubicBezTo>
                  <a:cubicBezTo>
                    <a:pt x="11664" y="18643"/>
                    <a:pt x="11664" y="18643"/>
                    <a:pt x="11664" y="18643"/>
                  </a:cubicBezTo>
                  <a:cubicBezTo>
                    <a:pt x="12182" y="19029"/>
                    <a:pt x="12182" y="19029"/>
                    <a:pt x="12182" y="19029"/>
                  </a:cubicBezTo>
                  <a:cubicBezTo>
                    <a:pt x="12874" y="19671"/>
                    <a:pt x="12874" y="19671"/>
                    <a:pt x="12874" y="19671"/>
                  </a:cubicBezTo>
                  <a:cubicBezTo>
                    <a:pt x="13824" y="19671"/>
                    <a:pt x="13824" y="19671"/>
                    <a:pt x="13824" y="19671"/>
                  </a:cubicBezTo>
                  <a:cubicBezTo>
                    <a:pt x="14429" y="20571"/>
                    <a:pt x="14429" y="20571"/>
                    <a:pt x="14429" y="20571"/>
                  </a:cubicBezTo>
                  <a:cubicBezTo>
                    <a:pt x="15379" y="20571"/>
                    <a:pt x="15379" y="20571"/>
                    <a:pt x="15379" y="20571"/>
                  </a:cubicBezTo>
                  <a:cubicBezTo>
                    <a:pt x="16157" y="21214"/>
                    <a:pt x="16157" y="21214"/>
                    <a:pt x="16157" y="21214"/>
                  </a:cubicBezTo>
                  <a:cubicBezTo>
                    <a:pt x="16934" y="21600"/>
                    <a:pt x="16934" y="21600"/>
                    <a:pt x="16934" y="21600"/>
                  </a:cubicBezTo>
                  <a:cubicBezTo>
                    <a:pt x="17539" y="20571"/>
                    <a:pt x="17539" y="20571"/>
                    <a:pt x="17539" y="20571"/>
                  </a:cubicBezTo>
                  <a:cubicBezTo>
                    <a:pt x="18662" y="19543"/>
                    <a:pt x="18662" y="19543"/>
                    <a:pt x="18662" y="19543"/>
                  </a:cubicBezTo>
                  <a:cubicBezTo>
                    <a:pt x="18230" y="18257"/>
                    <a:pt x="18230" y="18257"/>
                    <a:pt x="18230" y="18257"/>
                  </a:cubicBezTo>
                  <a:cubicBezTo>
                    <a:pt x="18230" y="17357"/>
                    <a:pt x="18230" y="17357"/>
                    <a:pt x="18230" y="17357"/>
                  </a:cubicBezTo>
                  <a:cubicBezTo>
                    <a:pt x="18922" y="16457"/>
                    <a:pt x="18922" y="16457"/>
                    <a:pt x="18922" y="16457"/>
                  </a:cubicBezTo>
                  <a:cubicBezTo>
                    <a:pt x="18662" y="14914"/>
                    <a:pt x="18662" y="14914"/>
                    <a:pt x="18662" y="14914"/>
                  </a:cubicBezTo>
                  <a:cubicBezTo>
                    <a:pt x="19008" y="13757"/>
                    <a:pt x="19008" y="13757"/>
                    <a:pt x="19008" y="13757"/>
                  </a:cubicBezTo>
                  <a:cubicBezTo>
                    <a:pt x="19786" y="13757"/>
                    <a:pt x="19786" y="13757"/>
                    <a:pt x="19786" y="13757"/>
                  </a:cubicBezTo>
                  <a:cubicBezTo>
                    <a:pt x="20131" y="12086"/>
                    <a:pt x="20131" y="12086"/>
                    <a:pt x="20131" y="12086"/>
                  </a:cubicBezTo>
                  <a:cubicBezTo>
                    <a:pt x="21254" y="11314"/>
                    <a:pt x="21254" y="11314"/>
                    <a:pt x="21254" y="11314"/>
                  </a:cubicBezTo>
                  <a:cubicBezTo>
                    <a:pt x="21254" y="9643"/>
                    <a:pt x="21254" y="9643"/>
                    <a:pt x="21254" y="9643"/>
                  </a:cubicBezTo>
                  <a:cubicBezTo>
                    <a:pt x="21600" y="8100"/>
                    <a:pt x="21600" y="8100"/>
                    <a:pt x="21600" y="8100"/>
                  </a:cubicBezTo>
                  <a:cubicBezTo>
                    <a:pt x="20736" y="7714"/>
                    <a:pt x="20736" y="7714"/>
                    <a:pt x="20736" y="7714"/>
                  </a:cubicBezTo>
                  <a:cubicBezTo>
                    <a:pt x="19872" y="8100"/>
                    <a:pt x="19872" y="8100"/>
                    <a:pt x="19872" y="8100"/>
                  </a:cubicBezTo>
                  <a:cubicBezTo>
                    <a:pt x="19181" y="7714"/>
                    <a:pt x="19181" y="7714"/>
                    <a:pt x="19181" y="7714"/>
                  </a:cubicBezTo>
                  <a:cubicBezTo>
                    <a:pt x="18662" y="7200"/>
                    <a:pt x="18662" y="7200"/>
                    <a:pt x="18662" y="7200"/>
                  </a:cubicBezTo>
                  <a:cubicBezTo>
                    <a:pt x="18662" y="7200"/>
                    <a:pt x="17971" y="6686"/>
                    <a:pt x="17798" y="6686"/>
                  </a:cubicBezTo>
                  <a:cubicBezTo>
                    <a:pt x="17712" y="6686"/>
                    <a:pt x="16934" y="6171"/>
                    <a:pt x="16934" y="6171"/>
                  </a:cubicBezTo>
                  <a:cubicBezTo>
                    <a:pt x="16416" y="5400"/>
                    <a:pt x="16416" y="5400"/>
                    <a:pt x="16416" y="5400"/>
                  </a:cubicBezTo>
                  <a:cubicBezTo>
                    <a:pt x="16243" y="6171"/>
                    <a:pt x="16243" y="6171"/>
                    <a:pt x="16243" y="6171"/>
                  </a:cubicBezTo>
                  <a:cubicBezTo>
                    <a:pt x="15552" y="6171"/>
                    <a:pt x="15552" y="6171"/>
                    <a:pt x="15552" y="6171"/>
                  </a:cubicBezTo>
                  <a:cubicBezTo>
                    <a:pt x="14947" y="5143"/>
                    <a:pt x="14947" y="5143"/>
                    <a:pt x="14947" y="5143"/>
                  </a:cubicBezTo>
                  <a:cubicBezTo>
                    <a:pt x="14170" y="5143"/>
                    <a:pt x="14170" y="5143"/>
                    <a:pt x="14170" y="5143"/>
                  </a:cubicBezTo>
                  <a:cubicBezTo>
                    <a:pt x="14170" y="5143"/>
                    <a:pt x="14083" y="3857"/>
                    <a:pt x="13910" y="3857"/>
                  </a:cubicBezTo>
                  <a:cubicBezTo>
                    <a:pt x="13738" y="3857"/>
                    <a:pt x="13478" y="3214"/>
                    <a:pt x="13478" y="3214"/>
                  </a:cubicBezTo>
                  <a:cubicBezTo>
                    <a:pt x="12874" y="2700"/>
                    <a:pt x="12874" y="2700"/>
                    <a:pt x="12874" y="2700"/>
                  </a:cubicBezTo>
                  <a:cubicBezTo>
                    <a:pt x="12096" y="2700"/>
                    <a:pt x="12096" y="2700"/>
                    <a:pt x="12096" y="2700"/>
                  </a:cubicBezTo>
                  <a:cubicBezTo>
                    <a:pt x="11491" y="3600"/>
                    <a:pt x="11491" y="3600"/>
                    <a:pt x="11491" y="3600"/>
                  </a:cubicBezTo>
                  <a:cubicBezTo>
                    <a:pt x="10454" y="3600"/>
                    <a:pt x="10454" y="3600"/>
                    <a:pt x="10454" y="3600"/>
                  </a:cubicBezTo>
                  <a:cubicBezTo>
                    <a:pt x="10022" y="4371"/>
                    <a:pt x="10022" y="4371"/>
                    <a:pt x="10022" y="4371"/>
                  </a:cubicBezTo>
                  <a:cubicBezTo>
                    <a:pt x="9245" y="4243"/>
                    <a:pt x="9245" y="4243"/>
                    <a:pt x="9245" y="4243"/>
                  </a:cubicBezTo>
                  <a:cubicBezTo>
                    <a:pt x="8554" y="3214"/>
                    <a:pt x="8554" y="3214"/>
                    <a:pt x="8554" y="3214"/>
                  </a:cubicBezTo>
                  <a:cubicBezTo>
                    <a:pt x="7344" y="3214"/>
                    <a:pt x="7344" y="3214"/>
                    <a:pt x="7344" y="3214"/>
                  </a:cubicBezTo>
                  <a:cubicBezTo>
                    <a:pt x="6653" y="2571"/>
                    <a:pt x="6653" y="2571"/>
                    <a:pt x="6653" y="2571"/>
                  </a:cubicBezTo>
                  <a:cubicBezTo>
                    <a:pt x="5789" y="2700"/>
                    <a:pt x="5789" y="2700"/>
                    <a:pt x="5789" y="2700"/>
                  </a:cubicBezTo>
                  <a:cubicBezTo>
                    <a:pt x="5270" y="1929"/>
                    <a:pt x="5270" y="1929"/>
                    <a:pt x="5270" y="1929"/>
                  </a:cubicBezTo>
                  <a:cubicBezTo>
                    <a:pt x="4234" y="1929"/>
                    <a:pt x="4234" y="1929"/>
                    <a:pt x="4234" y="1929"/>
                  </a:cubicBezTo>
                  <a:cubicBezTo>
                    <a:pt x="3715" y="1157"/>
                    <a:pt x="3715" y="1157"/>
                    <a:pt x="3715" y="1157"/>
                  </a:cubicBezTo>
                  <a:cubicBezTo>
                    <a:pt x="3370" y="0"/>
                    <a:pt x="3370" y="0"/>
                    <a:pt x="3370" y="0"/>
                  </a:cubicBezTo>
                  <a:cubicBezTo>
                    <a:pt x="2506" y="1157"/>
                    <a:pt x="2506" y="1157"/>
                    <a:pt x="2506" y="1157"/>
                  </a:cubicBezTo>
                  <a:cubicBezTo>
                    <a:pt x="2419" y="2186"/>
                    <a:pt x="2419" y="2186"/>
                    <a:pt x="2419" y="2186"/>
                  </a:cubicBezTo>
                  <a:cubicBezTo>
                    <a:pt x="1901" y="2957"/>
                    <a:pt x="1901" y="2957"/>
                    <a:pt x="1901" y="2957"/>
                  </a:cubicBezTo>
                  <a:cubicBezTo>
                    <a:pt x="1814" y="4757"/>
                    <a:pt x="1814" y="4757"/>
                    <a:pt x="1814" y="4757"/>
                  </a:cubicBezTo>
                  <a:cubicBezTo>
                    <a:pt x="1469" y="5786"/>
                    <a:pt x="1469" y="5786"/>
                    <a:pt x="1469" y="5786"/>
                  </a:cubicBezTo>
                  <a:cubicBezTo>
                    <a:pt x="1123" y="6686"/>
                    <a:pt x="1123" y="6686"/>
                    <a:pt x="1123" y="6686"/>
                  </a:cubicBezTo>
                  <a:cubicBezTo>
                    <a:pt x="346" y="6686"/>
                    <a:pt x="346" y="6686"/>
                    <a:pt x="346" y="6686"/>
                  </a:cubicBezTo>
                  <a:cubicBezTo>
                    <a:pt x="0" y="8229"/>
                    <a:pt x="0" y="8229"/>
                    <a:pt x="0" y="8229"/>
                  </a:cubicBezTo>
                  <a:cubicBezTo>
                    <a:pt x="86" y="8743"/>
                    <a:pt x="86" y="8743"/>
                    <a:pt x="86" y="8743"/>
                  </a:cubicBezTo>
                  <a:cubicBezTo>
                    <a:pt x="864" y="9386"/>
                    <a:pt x="864" y="9386"/>
                    <a:pt x="864" y="9386"/>
                  </a:cubicBezTo>
                  <a:cubicBezTo>
                    <a:pt x="1037" y="11057"/>
                    <a:pt x="1037" y="11057"/>
                    <a:pt x="1037" y="11057"/>
                  </a:cubicBezTo>
                  <a:cubicBezTo>
                    <a:pt x="1728" y="12214"/>
                    <a:pt x="1728" y="12214"/>
                    <a:pt x="1728" y="12214"/>
                  </a:cubicBezTo>
                  <a:cubicBezTo>
                    <a:pt x="2506" y="12857"/>
                    <a:pt x="2506" y="12857"/>
                    <a:pt x="2506" y="12857"/>
                  </a:cubicBezTo>
                  <a:cubicBezTo>
                    <a:pt x="3110" y="13629"/>
                    <a:pt x="3110" y="13629"/>
                    <a:pt x="3110" y="13629"/>
                  </a:cubicBezTo>
                  <a:cubicBezTo>
                    <a:pt x="4234" y="14014"/>
                    <a:pt x="4234" y="14014"/>
                    <a:pt x="4234" y="14014"/>
                  </a:cubicBezTo>
                  <a:cubicBezTo>
                    <a:pt x="5184" y="13629"/>
                    <a:pt x="5184" y="13629"/>
                    <a:pt x="5184" y="13629"/>
                  </a:cubicBezTo>
                  <a:cubicBezTo>
                    <a:pt x="6134" y="14014"/>
                    <a:pt x="6134" y="14014"/>
                    <a:pt x="6134" y="14014"/>
                  </a:cubicBezTo>
                  <a:cubicBezTo>
                    <a:pt x="6134" y="14914"/>
                    <a:pt x="6134" y="14914"/>
                    <a:pt x="6134" y="14914"/>
                  </a:cubicBezTo>
                  <a:cubicBezTo>
                    <a:pt x="6566" y="15686"/>
                    <a:pt x="6566" y="15686"/>
                    <a:pt x="6566" y="15686"/>
                  </a:cubicBezTo>
                  <a:cubicBezTo>
                    <a:pt x="6998" y="16971"/>
                    <a:pt x="6998" y="16971"/>
                    <a:pt x="6998" y="16971"/>
                  </a:cubicBezTo>
                  <a:cubicBezTo>
                    <a:pt x="7690" y="17743"/>
                    <a:pt x="7690" y="17743"/>
                    <a:pt x="7690" y="17743"/>
                  </a:cubicBezTo>
                  <a:cubicBezTo>
                    <a:pt x="8035" y="18643"/>
                    <a:pt x="8035" y="18643"/>
                    <a:pt x="8035" y="18643"/>
                  </a:cubicBezTo>
                  <a:cubicBezTo>
                    <a:pt x="8381" y="18000"/>
                    <a:pt x="8381" y="18000"/>
                    <a:pt x="8381" y="18000"/>
                  </a:cubicBezTo>
                  <a:cubicBezTo>
                    <a:pt x="9072" y="18000"/>
                    <a:pt x="9072" y="18000"/>
                    <a:pt x="9072" y="18000"/>
                  </a:cubicBezTo>
                  <a:cubicBezTo>
                    <a:pt x="9504" y="16971"/>
                    <a:pt x="9504" y="16971"/>
                    <a:pt x="9504" y="16971"/>
                  </a:cubicBezTo>
                  <a:cubicBezTo>
                    <a:pt x="10454" y="16457"/>
                    <a:pt x="10454" y="16457"/>
                    <a:pt x="10454" y="16457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" name="Freeform 104"/>
            <p:cNvSpPr/>
            <p:nvPr/>
          </p:nvSpPr>
          <p:spPr>
            <a:xfrm>
              <a:off x="3061520" y="6343454"/>
              <a:ext cx="646285" cy="56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86" y="20584"/>
                  </a:moveTo>
                  <a:lnTo>
                    <a:pt x="2895" y="21600"/>
                  </a:lnTo>
                  <a:lnTo>
                    <a:pt x="1559" y="20202"/>
                  </a:lnTo>
                  <a:lnTo>
                    <a:pt x="445" y="19059"/>
                  </a:lnTo>
                  <a:lnTo>
                    <a:pt x="223" y="17915"/>
                  </a:lnTo>
                  <a:lnTo>
                    <a:pt x="0" y="16264"/>
                  </a:lnTo>
                  <a:lnTo>
                    <a:pt x="779" y="15374"/>
                  </a:lnTo>
                  <a:lnTo>
                    <a:pt x="1893" y="13849"/>
                  </a:lnTo>
                  <a:lnTo>
                    <a:pt x="4008" y="12452"/>
                  </a:lnTo>
                  <a:lnTo>
                    <a:pt x="3229" y="10546"/>
                  </a:lnTo>
                  <a:lnTo>
                    <a:pt x="3229" y="9275"/>
                  </a:lnTo>
                  <a:lnTo>
                    <a:pt x="4454" y="8005"/>
                  </a:lnTo>
                  <a:lnTo>
                    <a:pt x="4008" y="5718"/>
                  </a:lnTo>
                  <a:lnTo>
                    <a:pt x="4676" y="4066"/>
                  </a:lnTo>
                  <a:lnTo>
                    <a:pt x="6124" y="4066"/>
                  </a:lnTo>
                  <a:lnTo>
                    <a:pt x="6792" y="1652"/>
                  </a:lnTo>
                  <a:lnTo>
                    <a:pt x="8796" y="508"/>
                  </a:lnTo>
                  <a:lnTo>
                    <a:pt x="10355" y="381"/>
                  </a:lnTo>
                  <a:lnTo>
                    <a:pt x="12247" y="0"/>
                  </a:lnTo>
                  <a:lnTo>
                    <a:pt x="13361" y="1271"/>
                  </a:lnTo>
                  <a:lnTo>
                    <a:pt x="16144" y="3558"/>
                  </a:lnTo>
                  <a:lnTo>
                    <a:pt x="17146" y="2160"/>
                  </a:lnTo>
                  <a:lnTo>
                    <a:pt x="19151" y="4574"/>
                  </a:lnTo>
                  <a:lnTo>
                    <a:pt x="19151" y="9402"/>
                  </a:lnTo>
                  <a:lnTo>
                    <a:pt x="21600" y="12452"/>
                  </a:lnTo>
                  <a:lnTo>
                    <a:pt x="21600" y="14612"/>
                  </a:lnTo>
                  <a:lnTo>
                    <a:pt x="18928" y="14612"/>
                  </a:lnTo>
                  <a:lnTo>
                    <a:pt x="18260" y="16518"/>
                  </a:lnTo>
                  <a:lnTo>
                    <a:pt x="16812" y="16518"/>
                  </a:lnTo>
                  <a:lnTo>
                    <a:pt x="14697" y="18805"/>
                  </a:lnTo>
                  <a:lnTo>
                    <a:pt x="13361" y="18805"/>
                  </a:lnTo>
                  <a:lnTo>
                    <a:pt x="12693" y="20584"/>
                  </a:lnTo>
                  <a:lnTo>
                    <a:pt x="10577" y="20202"/>
                  </a:lnTo>
                  <a:lnTo>
                    <a:pt x="9687" y="18805"/>
                  </a:lnTo>
                  <a:lnTo>
                    <a:pt x="7014" y="18805"/>
                  </a:lnTo>
                  <a:lnTo>
                    <a:pt x="5567" y="20584"/>
                  </a:lnTo>
                  <a:lnTo>
                    <a:pt x="3786" y="20584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4" name="Freeform 105"/>
            <p:cNvSpPr/>
            <p:nvPr/>
          </p:nvSpPr>
          <p:spPr>
            <a:xfrm>
              <a:off x="3441295" y="6619956"/>
              <a:ext cx="1142658" cy="62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8" y="7429"/>
                  </a:moveTo>
                  <a:lnTo>
                    <a:pt x="0" y="9029"/>
                  </a:lnTo>
                  <a:lnTo>
                    <a:pt x="819" y="10514"/>
                  </a:lnTo>
                  <a:lnTo>
                    <a:pt x="1952" y="10514"/>
                  </a:lnTo>
                  <a:lnTo>
                    <a:pt x="2519" y="11429"/>
                  </a:lnTo>
                  <a:lnTo>
                    <a:pt x="3338" y="9943"/>
                  </a:lnTo>
                  <a:lnTo>
                    <a:pt x="3778" y="10171"/>
                  </a:lnTo>
                  <a:lnTo>
                    <a:pt x="4156" y="12114"/>
                  </a:lnTo>
                  <a:lnTo>
                    <a:pt x="5542" y="13829"/>
                  </a:lnTo>
                  <a:lnTo>
                    <a:pt x="6360" y="13829"/>
                  </a:lnTo>
                  <a:lnTo>
                    <a:pt x="6360" y="16343"/>
                  </a:lnTo>
                  <a:lnTo>
                    <a:pt x="7557" y="17257"/>
                  </a:lnTo>
                  <a:lnTo>
                    <a:pt x="7557" y="19314"/>
                  </a:lnTo>
                  <a:lnTo>
                    <a:pt x="8879" y="20000"/>
                  </a:lnTo>
                  <a:lnTo>
                    <a:pt x="10831" y="19086"/>
                  </a:lnTo>
                  <a:lnTo>
                    <a:pt x="11524" y="17829"/>
                  </a:lnTo>
                  <a:lnTo>
                    <a:pt x="12532" y="17829"/>
                  </a:lnTo>
                  <a:lnTo>
                    <a:pt x="13036" y="19657"/>
                  </a:lnTo>
                  <a:lnTo>
                    <a:pt x="13665" y="20914"/>
                  </a:lnTo>
                  <a:lnTo>
                    <a:pt x="14862" y="20914"/>
                  </a:lnTo>
                  <a:lnTo>
                    <a:pt x="15240" y="21600"/>
                  </a:lnTo>
                  <a:lnTo>
                    <a:pt x="16247" y="20000"/>
                  </a:lnTo>
                  <a:lnTo>
                    <a:pt x="17696" y="18971"/>
                  </a:lnTo>
                  <a:lnTo>
                    <a:pt x="18325" y="20114"/>
                  </a:lnTo>
                  <a:lnTo>
                    <a:pt x="18955" y="18629"/>
                  </a:lnTo>
                  <a:lnTo>
                    <a:pt x="20718" y="18629"/>
                  </a:lnTo>
                  <a:lnTo>
                    <a:pt x="20907" y="13486"/>
                  </a:lnTo>
                  <a:lnTo>
                    <a:pt x="21600" y="12000"/>
                  </a:lnTo>
                  <a:lnTo>
                    <a:pt x="20278" y="9600"/>
                  </a:lnTo>
                  <a:lnTo>
                    <a:pt x="19522" y="11771"/>
                  </a:lnTo>
                  <a:lnTo>
                    <a:pt x="18136" y="11086"/>
                  </a:lnTo>
                  <a:lnTo>
                    <a:pt x="17570" y="12114"/>
                  </a:lnTo>
                  <a:lnTo>
                    <a:pt x="16751" y="9943"/>
                  </a:lnTo>
                  <a:lnTo>
                    <a:pt x="14484" y="7771"/>
                  </a:lnTo>
                  <a:lnTo>
                    <a:pt x="14106" y="5829"/>
                  </a:lnTo>
                  <a:lnTo>
                    <a:pt x="12847" y="3543"/>
                  </a:lnTo>
                  <a:lnTo>
                    <a:pt x="11272" y="2971"/>
                  </a:lnTo>
                  <a:lnTo>
                    <a:pt x="10454" y="0"/>
                  </a:lnTo>
                  <a:lnTo>
                    <a:pt x="9257" y="1029"/>
                  </a:lnTo>
                  <a:lnTo>
                    <a:pt x="7872" y="0"/>
                  </a:lnTo>
                  <a:lnTo>
                    <a:pt x="6423" y="686"/>
                  </a:lnTo>
                  <a:lnTo>
                    <a:pt x="5038" y="1714"/>
                  </a:lnTo>
                  <a:lnTo>
                    <a:pt x="5038" y="3657"/>
                  </a:lnTo>
                  <a:lnTo>
                    <a:pt x="3527" y="3657"/>
                  </a:lnTo>
                  <a:lnTo>
                    <a:pt x="3149" y="5371"/>
                  </a:lnTo>
                  <a:lnTo>
                    <a:pt x="2330" y="5371"/>
                  </a:lnTo>
                  <a:lnTo>
                    <a:pt x="1134" y="7429"/>
                  </a:lnTo>
                  <a:lnTo>
                    <a:pt x="378" y="742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" name="Freeform 106"/>
            <p:cNvSpPr/>
            <p:nvPr/>
          </p:nvSpPr>
          <p:spPr>
            <a:xfrm>
              <a:off x="3228088" y="6836495"/>
              <a:ext cx="612971" cy="54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61" y="18817"/>
                  </a:moveTo>
                  <a:lnTo>
                    <a:pt x="11152" y="20540"/>
                  </a:lnTo>
                  <a:lnTo>
                    <a:pt x="8100" y="20937"/>
                  </a:lnTo>
                  <a:lnTo>
                    <a:pt x="5635" y="21600"/>
                  </a:lnTo>
                  <a:lnTo>
                    <a:pt x="6691" y="17625"/>
                  </a:lnTo>
                  <a:lnTo>
                    <a:pt x="7865" y="14312"/>
                  </a:lnTo>
                  <a:lnTo>
                    <a:pt x="4813" y="10866"/>
                  </a:lnTo>
                  <a:lnTo>
                    <a:pt x="3170" y="8879"/>
                  </a:lnTo>
                  <a:lnTo>
                    <a:pt x="235" y="7818"/>
                  </a:lnTo>
                  <a:lnTo>
                    <a:pt x="235" y="6096"/>
                  </a:lnTo>
                  <a:lnTo>
                    <a:pt x="1291" y="4108"/>
                  </a:lnTo>
                  <a:lnTo>
                    <a:pt x="0" y="1855"/>
                  </a:lnTo>
                  <a:lnTo>
                    <a:pt x="1526" y="0"/>
                  </a:lnTo>
                  <a:lnTo>
                    <a:pt x="4343" y="0"/>
                  </a:lnTo>
                  <a:lnTo>
                    <a:pt x="5283" y="1458"/>
                  </a:lnTo>
                  <a:lnTo>
                    <a:pt x="7513" y="1855"/>
                  </a:lnTo>
                  <a:lnTo>
                    <a:pt x="9039" y="3578"/>
                  </a:lnTo>
                  <a:lnTo>
                    <a:pt x="11152" y="3578"/>
                  </a:lnTo>
                  <a:lnTo>
                    <a:pt x="12209" y="4638"/>
                  </a:lnTo>
                  <a:lnTo>
                    <a:pt x="13735" y="2915"/>
                  </a:lnTo>
                  <a:lnTo>
                    <a:pt x="14557" y="3180"/>
                  </a:lnTo>
                  <a:lnTo>
                    <a:pt x="15261" y="5433"/>
                  </a:lnTo>
                  <a:lnTo>
                    <a:pt x="17843" y="7421"/>
                  </a:lnTo>
                  <a:lnTo>
                    <a:pt x="19370" y="7421"/>
                  </a:lnTo>
                  <a:lnTo>
                    <a:pt x="19370" y="10336"/>
                  </a:lnTo>
                  <a:lnTo>
                    <a:pt x="21600" y="11396"/>
                  </a:lnTo>
                  <a:lnTo>
                    <a:pt x="21600" y="13782"/>
                  </a:lnTo>
                  <a:lnTo>
                    <a:pt x="19135" y="13782"/>
                  </a:lnTo>
                  <a:lnTo>
                    <a:pt x="18313" y="16432"/>
                  </a:lnTo>
                  <a:lnTo>
                    <a:pt x="16083" y="16432"/>
                  </a:lnTo>
                  <a:lnTo>
                    <a:pt x="14322" y="14709"/>
                  </a:lnTo>
                  <a:lnTo>
                    <a:pt x="13148" y="16034"/>
                  </a:lnTo>
                  <a:lnTo>
                    <a:pt x="12561" y="18817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" name="Freeform 107"/>
            <p:cNvSpPr/>
            <p:nvPr/>
          </p:nvSpPr>
          <p:spPr>
            <a:xfrm>
              <a:off x="2958247" y="6813175"/>
              <a:ext cx="493042" cy="66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49" y="13648"/>
                  </a:moveTo>
                  <a:lnTo>
                    <a:pt x="4524" y="13325"/>
                  </a:lnTo>
                  <a:lnTo>
                    <a:pt x="5108" y="12251"/>
                  </a:lnTo>
                  <a:lnTo>
                    <a:pt x="5254" y="10316"/>
                  </a:lnTo>
                  <a:lnTo>
                    <a:pt x="4086" y="9564"/>
                  </a:lnTo>
                  <a:lnTo>
                    <a:pt x="2773" y="9134"/>
                  </a:lnTo>
                  <a:lnTo>
                    <a:pt x="2189" y="8167"/>
                  </a:lnTo>
                  <a:lnTo>
                    <a:pt x="2189" y="6770"/>
                  </a:lnTo>
                  <a:lnTo>
                    <a:pt x="876" y="6233"/>
                  </a:lnTo>
                  <a:lnTo>
                    <a:pt x="0" y="5051"/>
                  </a:lnTo>
                  <a:lnTo>
                    <a:pt x="1751" y="4084"/>
                  </a:lnTo>
                  <a:lnTo>
                    <a:pt x="1459" y="2687"/>
                  </a:lnTo>
                  <a:lnTo>
                    <a:pt x="2773" y="1934"/>
                  </a:lnTo>
                  <a:lnTo>
                    <a:pt x="3211" y="537"/>
                  </a:lnTo>
                  <a:lnTo>
                    <a:pt x="4816" y="0"/>
                  </a:lnTo>
                  <a:lnTo>
                    <a:pt x="5108" y="967"/>
                  </a:lnTo>
                  <a:lnTo>
                    <a:pt x="6568" y="1934"/>
                  </a:lnTo>
                  <a:lnTo>
                    <a:pt x="8319" y="3116"/>
                  </a:lnTo>
                  <a:lnTo>
                    <a:pt x="9486" y="2257"/>
                  </a:lnTo>
                  <a:lnTo>
                    <a:pt x="11822" y="2257"/>
                  </a:lnTo>
                  <a:lnTo>
                    <a:pt x="13427" y="4084"/>
                  </a:lnTo>
                  <a:lnTo>
                    <a:pt x="12114" y="5696"/>
                  </a:lnTo>
                  <a:lnTo>
                    <a:pt x="12114" y="7093"/>
                  </a:lnTo>
                  <a:lnTo>
                    <a:pt x="15762" y="7952"/>
                  </a:lnTo>
                  <a:lnTo>
                    <a:pt x="17805" y="9564"/>
                  </a:lnTo>
                  <a:lnTo>
                    <a:pt x="21600" y="12358"/>
                  </a:lnTo>
                  <a:lnTo>
                    <a:pt x="20141" y="15045"/>
                  </a:lnTo>
                  <a:lnTo>
                    <a:pt x="18827" y="18269"/>
                  </a:lnTo>
                  <a:lnTo>
                    <a:pt x="15908" y="18806"/>
                  </a:lnTo>
                  <a:lnTo>
                    <a:pt x="14157" y="19988"/>
                  </a:lnTo>
                  <a:lnTo>
                    <a:pt x="11822" y="20310"/>
                  </a:lnTo>
                  <a:lnTo>
                    <a:pt x="10216" y="21600"/>
                  </a:lnTo>
                  <a:lnTo>
                    <a:pt x="8465" y="19451"/>
                  </a:lnTo>
                  <a:lnTo>
                    <a:pt x="7005" y="19128"/>
                  </a:lnTo>
                  <a:lnTo>
                    <a:pt x="6568" y="17731"/>
                  </a:lnTo>
                  <a:lnTo>
                    <a:pt x="4524" y="17194"/>
                  </a:lnTo>
                  <a:lnTo>
                    <a:pt x="5108" y="16012"/>
                  </a:lnTo>
                  <a:lnTo>
                    <a:pt x="3649" y="15152"/>
                  </a:lnTo>
                  <a:lnTo>
                    <a:pt x="3649" y="13648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7" name="Freeform 94"/>
            <p:cNvSpPr/>
            <p:nvPr/>
          </p:nvSpPr>
          <p:spPr>
            <a:xfrm>
              <a:off x="2555153" y="7279565"/>
              <a:ext cx="702919" cy="53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18" y="134"/>
                  </a:moveTo>
                  <a:lnTo>
                    <a:pt x="14946" y="134"/>
                  </a:lnTo>
                  <a:lnTo>
                    <a:pt x="15970" y="1207"/>
                  </a:lnTo>
                  <a:lnTo>
                    <a:pt x="15560" y="2683"/>
                  </a:lnTo>
                  <a:lnTo>
                    <a:pt x="16993" y="3354"/>
                  </a:lnTo>
                  <a:lnTo>
                    <a:pt x="17300" y="5098"/>
                  </a:lnTo>
                  <a:lnTo>
                    <a:pt x="18324" y="5501"/>
                  </a:lnTo>
                  <a:lnTo>
                    <a:pt x="19553" y="8184"/>
                  </a:lnTo>
                  <a:lnTo>
                    <a:pt x="19553" y="10465"/>
                  </a:lnTo>
                  <a:lnTo>
                    <a:pt x="20576" y="11270"/>
                  </a:lnTo>
                  <a:lnTo>
                    <a:pt x="21191" y="12343"/>
                  </a:lnTo>
                  <a:lnTo>
                    <a:pt x="21191" y="13416"/>
                  </a:lnTo>
                  <a:lnTo>
                    <a:pt x="21600" y="14624"/>
                  </a:lnTo>
                  <a:lnTo>
                    <a:pt x="20576" y="15965"/>
                  </a:lnTo>
                  <a:lnTo>
                    <a:pt x="19348" y="16368"/>
                  </a:lnTo>
                  <a:lnTo>
                    <a:pt x="18734" y="17173"/>
                  </a:lnTo>
                  <a:lnTo>
                    <a:pt x="17915" y="18380"/>
                  </a:lnTo>
                  <a:lnTo>
                    <a:pt x="16686" y="18380"/>
                  </a:lnTo>
                  <a:lnTo>
                    <a:pt x="16686" y="19319"/>
                  </a:lnTo>
                  <a:lnTo>
                    <a:pt x="15765" y="20527"/>
                  </a:lnTo>
                  <a:lnTo>
                    <a:pt x="14741" y="21600"/>
                  </a:lnTo>
                  <a:lnTo>
                    <a:pt x="13718" y="20929"/>
                  </a:lnTo>
                  <a:lnTo>
                    <a:pt x="12489" y="19319"/>
                  </a:lnTo>
                  <a:lnTo>
                    <a:pt x="11670" y="19453"/>
                  </a:lnTo>
                  <a:lnTo>
                    <a:pt x="10646" y="17978"/>
                  </a:lnTo>
                  <a:lnTo>
                    <a:pt x="9418" y="19722"/>
                  </a:lnTo>
                  <a:lnTo>
                    <a:pt x="7575" y="19319"/>
                  </a:lnTo>
                  <a:lnTo>
                    <a:pt x="7064" y="17173"/>
                  </a:lnTo>
                  <a:lnTo>
                    <a:pt x="5118" y="16368"/>
                  </a:lnTo>
                  <a:lnTo>
                    <a:pt x="3788" y="16636"/>
                  </a:lnTo>
                  <a:lnTo>
                    <a:pt x="3276" y="13014"/>
                  </a:lnTo>
                  <a:lnTo>
                    <a:pt x="1945" y="11270"/>
                  </a:lnTo>
                  <a:lnTo>
                    <a:pt x="819" y="12477"/>
                  </a:lnTo>
                  <a:lnTo>
                    <a:pt x="0" y="11135"/>
                  </a:lnTo>
                  <a:lnTo>
                    <a:pt x="614" y="9794"/>
                  </a:lnTo>
                  <a:lnTo>
                    <a:pt x="0" y="8720"/>
                  </a:lnTo>
                  <a:lnTo>
                    <a:pt x="1228" y="6842"/>
                  </a:lnTo>
                  <a:lnTo>
                    <a:pt x="2252" y="5635"/>
                  </a:lnTo>
                  <a:lnTo>
                    <a:pt x="2252" y="4025"/>
                  </a:lnTo>
                  <a:lnTo>
                    <a:pt x="2969" y="2281"/>
                  </a:lnTo>
                  <a:lnTo>
                    <a:pt x="4504" y="2147"/>
                  </a:lnTo>
                  <a:lnTo>
                    <a:pt x="4811" y="805"/>
                  </a:lnTo>
                  <a:lnTo>
                    <a:pt x="5937" y="402"/>
                  </a:lnTo>
                  <a:lnTo>
                    <a:pt x="6245" y="939"/>
                  </a:lnTo>
                  <a:lnTo>
                    <a:pt x="8190" y="805"/>
                  </a:lnTo>
                  <a:lnTo>
                    <a:pt x="8701" y="134"/>
                  </a:lnTo>
                  <a:lnTo>
                    <a:pt x="10339" y="402"/>
                  </a:lnTo>
                  <a:lnTo>
                    <a:pt x="11158" y="939"/>
                  </a:lnTo>
                  <a:lnTo>
                    <a:pt x="12284" y="537"/>
                  </a:lnTo>
                  <a:lnTo>
                    <a:pt x="12694" y="0"/>
                  </a:lnTo>
                  <a:lnTo>
                    <a:pt x="13718" y="134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8" name="Freeform 95"/>
            <p:cNvSpPr/>
            <p:nvPr/>
          </p:nvSpPr>
          <p:spPr>
            <a:xfrm>
              <a:off x="2465205" y="7685991"/>
              <a:ext cx="536351" cy="626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86" y="230"/>
                  </a:moveTo>
                  <a:lnTo>
                    <a:pt x="5769" y="1838"/>
                  </a:lnTo>
                  <a:lnTo>
                    <a:pt x="3622" y="3677"/>
                  </a:lnTo>
                  <a:lnTo>
                    <a:pt x="1878" y="4136"/>
                  </a:lnTo>
                  <a:lnTo>
                    <a:pt x="1476" y="5400"/>
                  </a:lnTo>
                  <a:lnTo>
                    <a:pt x="2281" y="6204"/>
                  </a:lnTo>
                  <a:lnTo>
                    <a:pt x="1878" y="7813"/>
                  </a:lnTo>
                  <a:lnTo>
                    <a:pt x="3354" y="9077"/>
                  </a:lnTo>
                  <a:lnTo>
                    <a:pt x="2952" y="10915"/>
                  </a:lnTo>
                  <a:lnTo>
                    <a:pt x="1476" y="10915"/>
                  </a:lnTo>
                  <a:lnTo>
                    <a:pt x="0" y="11834"/>
                  </a:lnTo>
                  <a:lnTo>
                    <a:pt x="1207" y="12868"/>
                  </a:lnTo>
                  <a:lnTo>
                    <a:pt x="537" y="14591"/>
                  </a:lnTo>
                  <a:lnTo>
                    <a:pt x="1878" y="15855"/>
                  </a:lnTo>
                  <a:lnTo>
                    <a:pt x="4427" y="16774"/>
                  </a:lnTo>
                  <a:lnTo>
                    <a:pt x="5232" y="18268"/>
                  </a:lnTo>
                  <a:lnTo>
                    <a:pt x="6842" y="19417"/>
                  </a:lnTo>
                  <a:lnTo>
                    <a:pt x="7513" y="21600"/>
                  </a:lnTo>
                  <a:lnTo>
                    <a:pt x="9525" y="20911"/>
                  </a:lnTo>
                  <a:lnTo>
                    <a:pt x="10733" y="20911"/>
                  </a:lnTo>
                  <a:lnTo>
                    <a:pt x="12075" y="19762"/>
                  </a:lnTo>
                  <a:lnTo>
                    <a:pt x="14221" y="18728"/>
                  </a:lnTo>
                  <a:lnTo>
                    <a:pt x="16904" y="17349"/>
                  </a:lnTo>
                  <a:lnTo>
                    <a:pt x="17575" y="16200"/>
                  </a:lnTo>
                  <a:lnTo>
                    <a:pt x="19722" y="16200"/>
                  </a:lnTo>
                  <a:lnTo>
                    <a:pt x="19990" y="12753"/>
                  </a:lnTo>
                  <a:lnTo>
                    <a:pt x="18917" y="11030"/>
                  </a:lnTo>
                  <a:lnTo>
                    <a:pt x="19453" y="8157"/>
                  </a:lnTo>
                  <a:lnTo>
                    <a:pt x="18917" y="6319"/>
                  </a:lnTo>
                  <a:lnTo>
                    <a:pt x="20258" y="5400"/>
                  </a:lnTo>
                  <a:lnTo>
                    <a:pt x="21600" y="3906"/>
                  </a:lnTo>
                  <a:lnTo>
                    <a:pt x="19990" y="2528"/>
                  </a:lnTo>
                  <a:lnTo>
                    <a:pt x="18917" y="2643"/>
                  </a:lnTo>
                  <a:lnTo>
                    <a:pt x="17575" y="1379"/>
                  </a:lnTo>
                  <a:lnTo>
                    <a:pt x="15965" y="2872"/>
                  </a:lnTo>
                  <a:lnTo>
                    <a:pt x="13550" y="2528"/>
                  </a:lnTo>
                  <a:lnTo>
                    <a:pt x="12880" y="689"/>
                  </a:lnTo>
                  <a:lnTo>
                    <a:pt x="10330" y="0"/>
                  </a:lnTo>
                  <a:lnTo>
                    <a:pt x="8586" y="23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" name="Freeform 17"/>
            <p:cNvSpPr/>
            <p:nvPr/>
          </p:nvSpPr>
          <p:spPr>
            <a:xfrm>
              <a:off x="1888881" y="7782601"/>
              <a:ext cx="792865" cy="77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52" y="2141"/>
                  </a:moveTo>
                  <a:lnTo>
                    <a:pt x="11889" y="3817"/>
                  </a:lnTo>
                  <a:lnTo>
                    <a:pt x="12887" y="4934"/>
                  </a:lnTo>
                  <a:lnTo>
                    <a:pt x="14339" y="5028"/>
                  </a:lnTo>
                  <a:lnTo>
                    <a:pt x="15519" y="6797"/>
                  </a:lnTo>
                  <a:lnTo>
                    <a:pt x="16518" y="7728"/>
                  </a:lnTo>
                  <a:lnTo>
                    <a:pt x="16064" y="9124"/>
                  </a:lnTo>
                  <a:lnTo>
                    <a:pt x="16971" y="10148"/>
                  </a:lnTo>
                  <a:lnTo>
                    <a:pt x="18696" y="10893"/>
                  </a:lnTo>
                  <a:lnTo>
                    <a:pt x="19240" y="12103"/>
                  </a:lnTo>
                  <a:lnTo>
                    <a:pt x="20329" y="13034"/>
                  </a:lnTo>
                  <a:lnTo>
                    <a:pt x="20783" y="14803"/>
                  </a:lnTo>
                  <a:lnTo>
                    <a:pt x="21600" y="16666"/>
                  </a:lnTo>
                  <a:lnTo>
                    <a:pt x="20965" y="17317"/>
                  </a:lnTo>
                  <a:lnTo>
                    <a:pt x="19150" y="17317"/>
                  </a:lnTo>
                  <a:lnTo>
                    <a:pt x="17788" y="16666"/>
                  </a:lnTo>
                  <a:lnTo>
                    <a:pt x="17516" y="15641"/>
                  </a:lnTo>
                  <a:lnTo>
                    <a:pt x="16245" y="15362"/>
                  </a:lnTo>
                  <a:lnTo>
                    <a:pt x="15066" y="16572"/>
                  </a:lnTo>
                  <a:lnTo>
                    <a:pt x="12524" y="16572"/>
                  </a:lnTo>
                  <a:lnTo>
                    <a:pt x="11889" y="18714"/>
                  </a:lnTo>
                  <a:lnTo>
                    <a:pt x="9711" y="20762"/>
                  </a:lnTo>
                  <a:lnTo>
                    <a:pt x="7533" y="20762"/>
                  </a:lnTo>
                  <a:lnTo>
                    <a:pt x="6716" y="21600"/>
                  </a:lnTo>
                  <a:lnTo>
                    <a:pt x="5536" y="21600"/>
                  </a:lnTo>
                  <a:lnTo>
                    <a:pt x="4901" y="20762"/>
                  </a:lnTo>
                  <a:lnTo>
                    <a:pt x="3267" y="20762"/>
                  </a:lnTo>
                  <a:lnTo>
                    <a:pt x="3267" y="19552"/>
                  </a:lnTo>
                  <a:lnTo>
                    <a:pt x="2632" y="18807"/>
                  </a:lnTo>
                  <a:lnTo>
                    <a:pt x="1180" y="18155"/>
                  </a:lnTo>
                  <a:lnTo>
                    <a:pt x="1180" y="16293"/>
                  </a:lnTo>
                  <a:lnTo>
                    <a:pt x="0" y="14897"/>
                  </a:lnTo>
                  <a:lnTo>
                    <a:pt x="1543" y="14152"/>
                  </a:lnTo>
                  <a:lnTo>
                    <a:pt x="1271" y="13034"/>
                  </a:lnTo>
                  <a:lnTo>
                    <a:pt x="2269" y="12848"/>
                  </a:lnTo>
                  <a:lnTo>
                    <a:pt x="2269" y="11266"/>
                  </a:lnTo>
                  <a:lnTo>
                    <a:pt x="3721" y="10614"/>
                  </a:lnTo>
                  <a:lnTo>
                    <a:pt x="3267" y="9403"/>
                  </a:lnTo>
                  <a:lnTo>
                    <a:pt x="3267" y="7634"/>
                  </a:lnTo>
                  <a:lnTo>
                    <a:pt x="4175" y="7634"/>
                  </a:lnTo>
                  <a:lnTo>
                    <a:pt x="4901" y="6238"/>
                  </a:lnTo>
                  <a:lnTo>
                    <a:pt x="4356" y="5586"/>
                  </a:lnTo>
                  <a:lnTo>
                    <a:pt x="3812" y="5028"/>
                  </a:lnTo>
                  <a:lnTo>
                    <a:pt x="4629" y="4469"/>
                  </a:lnTo>
                  <a:lnTo>
                    <a:pt x="4175" y="3259"/>
                  </a:lnTo>
                  <a:lnTo>
                    <a:pt x="5173" y="2886"/>
                  </a:lnTo>
                  <a:lnTo>
                    <a:pt x="5173" y="1490"/>
                  </a:lnTo>
                  <a:lnTo>
                    <a:pt x="6081" y="652"/>
                  </a:lnTo>
                  <a:lnTo>
                    <a:pt x="7351" y="1117"/>
                  </a:lnTo>
                  <a:lnTo>
                    <a:pt x="8440" y="0"/>
                  </a:lnTo>
                  <a:lnTo>
                    <a:pt x="9983" y="279"/>
                  </a:lnTo>
                  <a:lnTo>
                    <a:pt x="10709" y="1676"/>
                  </a:lnTo>
                  <a:lnTo>
                    <a:pt x="12252" y="2141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546" name="Группа"/>
          <p:cNvGrpSpPr/>
          <p:nvPr/>
        </p:nvGrpSpPr>
        <p:grpSpPr>
          <a:xfrm>
            <a:off x="18790201" y="5312684"/>
            <a:ext cx="5407978" cy="4328653"/>
            <a:chOff x="0" y="0"/>
            <a:chExt cx="6579425" cy="4827374"/>
          </a:xfrm>
        </p:grpSpPr>
        <p:sp>
          <p:nvSpPr>
            <p:cNvPr id="538" name="Shape 375"/>
            <p:cNvSpPr/>
            <p:nvPr/>
          </p:nvSpPr>
          <p:spPr>
            <a:xfrm>
              <a:off x="0" y="180290"/>
              <a:ext cx="6579425" cy="4647084"/>
            </a:xfrm>
            <a:prstGeom prst="rect">
              <a:avLst/>
            </a:prstGeom>
            <a:solidFill>
              <a:srgbClr val="FFFFFF">
                <a:alpha val="8592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539" name="Shape 379"/>
            <p:cNvSpPr/>
            <p:nvPr/>
          </p:nvSpPr>
          <p:spPr>
            <a:xfrm>
              <a:off x="0" y="0"/>
              <a:ext cx="2104448" cy="349297"/>
            </a:xfrm>
            <a:prstGeom prst="rect">
              <a:avLst/>
            </a:prstGeom>
            <a:solidFill>
              <a:srgbClr val="DA3221"/>
            </a:solidFill>
            <a:ln w="12700" cap="flat">
              <a:noFill/>
              <a:miter lim="400000"/>
            </a:ln>
            <a:effectLst/>
          </p:spPr>
          <p:txBody>
            <a:bodyPr wrap="square" lIns="71434" tIns="71434" rIns="71434" bIns="71434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540" name="Shape 150"/>
            <p:cNvSpPr txBox="1"/>
            <p:nvPr/>
          </p:nvSpPr>
          <p:spPr>
            <a:xfrm>
              <a:off x="1072857" y="715418"/>
              <a:ext cx="1054770" cy="1431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4" tIns="71434" rIns="71434" bIns="71434" numCol="1" anchor="ctr">
              <a:spAutoFit/>
            </a:bodyPr>
            <a:lstStyle>
              <a:lvl1pPr algn="r" defTabSz="914400">
                <a:lnSpc>
                  <a:spcPct val="130000"/>
                </a:lnSpc>
                <a:defRPr sz="7000">
                  <a:solidFill>
                    <a:srgbClr val="DA3221"/>
                  </a:solidFill>
                  <a:latin typeface="Gotham Pro Light Regular"/>
                  <a:ea typeface="Gotham Pro Light Regular"/>
                  <a:cs typeface="Gotham Pro Light Regular"/>
                  <a:sym typeface="Gotham Pro Light Regular"/>
                </a:defRPr>
              </a:lvl1pPr>
            </a:lstStyle>
            <a:p>
              <a:r>
                <a:rPr lang="ru-RU" dirty="0"/>
                <a:t>19</a:t>
              </a:r>
              <a:endParaRPr dirty="0"/>
            </a:p>
          </p:txBody>
        </p:sp>
        <p:sp>
          <p:nvSpPr>
            <p:cNvPr id="541" name="Shape 151"/>
            <p:cNvSpPr txBox="1"/>
            <p:nvPr/>
          </p:nvSpPr>
          <p:spPr>
            <a:xfrm>
              <a:off x="2783208" y="960202"/>
              <a:ext cx="3529275" cy="14138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4" tIns="71434" rIns="71434" bIns="71434" numCol="1" anchor="t">
              <a:spAutoFit/>
            </a:bodyPr>
            <a:lstStyle/>
            <a:p>
              <a:pPr algn="l" defTabSz="914400">
                <a:lnSpc>
                  <a:spcPct val="110000"/>
                </a:lnSpc>
                <a:defRPr sz="2500">
                  <a:solidFill>
                    <a:srgbClr val="111111"/>
                  </a:solidFill>
                  <a:latin typeface="Gotham Pro Light Regular"/>
                  <a:ea typeface="Gotham Pro Light Regular"/>
                  <a:cs typeface="Gotham Pro Light Regular"/>
                  <a:sym typeface="Gotham Pro Light Regular"/>
                </a:defRPr>
              </a:pPr>
              <a:r>
                <a:rPr dirty="0" err="1"/>
                <a:t>субъе</a:t>
              </a:r>
              <a:r>
                <a:rPr lang="ru-RU" dirty="0"/>
                <a:t>к</a:t>
              </a:r>
              <a:r>
                <a:rPr dirty="0"/>
                <a:t>т</a:t>
              </a:r>
              <a:r>
                <a:rPr lang="ru-RU" dirty="0" err="1"/>
                <a:t>ов</a:t>
              </a:r>
              <a:r>
                <a:rPr dirty="0"/>
                <a:t> РФ,</a:t>
              </a:r>
              <a:br>
                <a:rPr dirty="0"/>
              </a:br>
              <a:r>
                <a:rPr dirty="0" err="1"/>
                <a:t>не</a:t>
              </a:r>
              <a:r>
                <a:rPr dirty="0"/>
                <a:t> </a:t>
              </a:r>
              <a:r>
                <a:rPr dirty="0" err="1"/>
                <a:t>имеют</a:t>
              </a:r>
              <a:r>
                <a:rPr dirty="0"/>
                <a:t> СРО </a:t>
              </a:r>
            </a:p>
            <a:p>
              <a:pPr algn="l" defTabSz="914400">
                <a:lnSpc>
                  <a:spcPct val="110000"/>
                </a:lnSpc>
                <a:defRPr sz="2500">
                  <a:solidFill>
                    <a:srgbClr val="111111"/>
                  </a:solidFill>
                  <a:latin typeface="Gotham Pro Light Regular"/>
                  <a:ea typeface="Gotham Pro Light Regular"/>
                  <a:cs typeface="Gotham Pro Light Regular"/>
                  <a:sym typeface="Gotham Pro Light Regular"/>
                </a:defRPr>
              </a:pPr>
              <a:r>
                <a:rPr dirty="0"/>
                <a:t>- </a:t>
              </a:r>
              <a:r>
                <a:rPr dirty="0" err="1"/>
                <a:t>операторов</a:t>
              </a:r>
              <a:r>
                <a:rPr dirty="0"/>
                <a:t> НРС</a:t>
              </a:r>
            </a:p>
          </p:txBody>
        </p:sp>
        <p:graphicFrame>
          <p:nvGraphicFramePr>
            <p:cNvPr id="542" name="2D‑круговая диаграмма"/>
            <p:cNvGraphicFramePr/>
            <p:nvPr>
              <p:extLst>
                <p:ext uri="{D42A27DB-BD31-4B8C-83A1-F6EECF244321}">
                  <p14:modId xmlns:p14="http://schemas.microsoft.com/office/powerpoint/2010/main" val="129734861"/>
                </p:ext>
              </p:extLst>
            </p:nvPr>
          </p:nvGraphicFramePr>
          <p:xfrm>
            <a:off x="461709" y="2288146"/>
            <a:ext cx="1843661" cy="18436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43" name="Shape 157"/>
            <p:cNvSpPr txBox="1"/>
            <p:nvPr/>
          </p:nvSpPr>
          <p:spPr>
            <a:xfrm>
              <a:off x="2783208" y="2570472"/>
              <a:ext cx="3167688" cy="1280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4" tIns="71434" rIns="71434" bIns="71434" numCol="1" anchor="t">
              <a:spAutoFit/>
            </a:bodyPr>
            <a:lstStyle>
              <a:lvl1pPr algn="l" defTabSz="914400">
                <a:lnSpc>
                  <a:spcPct val="110000"/>
                </a:lnSpc>
                <a:defRPr sz="2500">
                  <a:solidFill>
                    <a:srgbClr val="111111"/>
                  </a:solidFill>
                  <a:latin typeface="Gotham Pro Light Regular"/>
                  <a:ea typeface="Gotham Pro Light Regular"/>
                  <a:cs typeface="Gotham Pro Light Regular"/>
                  <a:sym typeface="Gotham Pro Light Regular"/>
                </a:defRPr>
              </a:lvl1pPr>
            </a:lstStyle>
            <a:p>
              <a:r>
                <a:t>от общего количества субъектов РФ</a:t>
              </a:r>
            </a:p>
          </p:txBody>
        </p:sp>
        <p:sp>
          <p:nvSpPr>
            <p:cNvPr id="545" name="Shape 156"/>
            <p:cNvSpPr txBox="1"/>
            <p:nvPr/>
          </p:nvSpPr>
          <p:spPr>
            <a:xfrm>
              <a:off x="894540" y="2668106"/>
              <a:ext cx="1277157" cy="897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4" tIns="71434" rIns="71434" bIns="71434" numCol="1" anchor="ctr">
              <a:noAutofit/>
            </a:bodyPr>
            <a:lstStyle>
              <a:lvl1pPr defTabSz="914400">
                <a:lnSpc>
                  <a:spcPct val="130000"/>
                </a:lnSpc>
                <a:defRPr sz="3000">
                  <a:solidFill>
                    <a:srgbClr val="DA3221"/>
                  </a:solidFill>
                  <a:latin typeface="Gotham Pro Light Regular"/>
                  <a:ea typeface="Gotham Pro Light Regular"/>
                  <a:cs typeface="Gotham Pro Light Regular"/>
                  <a:sym typeface="Gotham Pro Light Regular"/>
                </a:defRPr>
              </a:lvl1pPr>
            </a:lstStyle>
            <a:p>
              <a:r>
                <a:rPr lang="ru-RU" sz="36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22</a:t>
              </a:r>
              <a:r>
                <a:rPr sz="36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%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image9.jpeg" descr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Shape 372"/>
          <p:cNvSpPr/>
          <p:nvPr/>
        </p:nvSpPr>
        <p:spPr>
          <a:xfrm>
            <a:off x="16415877" y="4103411"/>
            <a:ext cx="6579425" cy="5411392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50" name="Shape 373"/>
          <p:cNvSpPr txBox="1"/>
          <p:nvPr/>
        </p:nvSpPr>
        <p:spPr>
          <a:xfrm>
            <a:off x="870649" y="959820"/>
            <a:ext cx="14952063" cy="195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 algn="l">
              <a:lnSpc>
                <a:spcPct val="110000"/>
              </a:lnSpc>
              <a:defRPr sz="6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Национальный реестр специалистов </a:t>
            </a:r>
          </a:p>
          <a:p>
            <a:pPr algn="l">
              <a:lnSpc>
                <a:spcPct val="110000"/>
              </a:lnSpc>
              <a:defRPr sz="6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в области строительства</a:t>
            </a:r>
          </a:p>
        </p:txBody>
      </p:sp>
      <p:pic>
        <p:nvPicPr>
          <p:cNvPr id="551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49716" y="611412"/>
            <a:ext cx="1389601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552" name="Shape 375"/>
          <p:cNvSpPr/>
          <p:nvPr/>
        </p:nvSpPr>
        <p:spPr>
          <a:xfrm>
            <a:off x="1005768" y="4103411"/>
            <a:ext cx="6579425" cy="5411392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553" name="image26.png" descr="image2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8985" y="4582988"/>
            <a:ext cx="903292" cy="992213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Shape 375"/>
          <p:cNvSpPr/>
          <p:nvPr/>
        </p:nvSpPr>
        <p:spPr>
          <a:xfrm>
            <a:off x="8710822" y="4103411"/>
            <a:ext cx="6579426" cy="5411392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55" name="Shape 379"/>
          <p:cNvSpPr/>
          <p:nvPr/>
        </p:nvSpPr>
        <p:spPr>
          <a:xfrm>
            <a:off x="1005769" y="3925558"/>
            <a:ext cx="2104448" cy="349298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56" name="Shape 380"/>
          <p:cNvSpPr/>
          <p:nvPr/>
        </p:nvSpPr>
        <p:spPr>
          <a:xfrm>
            <a:off x="8710822" y="3925558"/>
            <a:ext cx="2104449" cy="349298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57" name="Shape 381"/>
          <p:cNvSpPr/>
          <p:nvPr/>
        </p:nvSpPr>
        <p:spPr>
          <a:xfrm>
            <a:off x="16415877" y="3925558"/>
            <a:ext cx="2104450" cy="349298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58" name="Shape 382"/>
          <p:cNvSpPr txBox="1"/>
          <p:nvPr/>
        </p:nvSpPr>
        <p:spPr>
          <a:xfrm>
            <a:off x="1498985" y="7725543"/>
            <a:ext cx="5322123" cy="714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 defTabSz="914400">
              <a:lnSpc>
                <a:spcPct val="120000"/>
              </a:lnSpc>
              <a:defRPr sz="4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Подано заявок</a:t>
            </a:r>
          </a:p>
        </p:txBody>
      </p:sp>
      <p:sp>
        <p:nvSpPr>
          <p:cNvPr id="559" name="Shape 385"/>
          <p:cNvSpPr txBox="1"/>
          <p:nvPr/>
        </p:nvSpPr>
        <p:spPr>
          <a:xfrm>
            <a:off x="23242815" y="12486369"/>
            <a:ext cx="416774" cy="86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20000"/>
              </a:lnSpc>
              <a:defRPr sz="42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/>
              <a:t>9</a:t>
            </a:r>
            <a:endParaRPr dirty="0"/>
          </a:p>
        </p:txBody>
      </p:sp>
      <p:pic>
        <p:nvPicPr>
          <p:cNvPr id="560" name="image27.png" descr="image2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016742" y="4629210"/>
            <a:ext cx="902721" cy="899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age25.png" descr="image2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39561" y="4629210"/>
            <a:ext cx="1046971" cy="899769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Shape 382"/>
          <p:cNvSpPr txBox="1"/>
          <p:nvPr/>
        </p:nvSpPr>
        <p:spPr>
          <a:xfrm>
            <a:off x="9239561" y="7725543"/>
            <a:ext cx="5322124" cy="714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 defTabSz="914400">
              <a:lnSpc>
                <a:spcPct val="120000"/>
              </a:lnSpc>
              <a:defRPr sz="4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Включено в реестр</a:t>
            </a:r>
          </a:p>
        </p:txBody>
      </p:sp>
      <p:sp>
        <p:nvSpPr>
          <p:cNvPr id="563" name="Shape 382"/>
          <p:cNvSpPr txBox="1"/>
          <p:nvPr/>
        </p:nvSpPr>
        <p:spPr>
          <a:xfrm>
            <a:off x="17016742" y="7725543"/>
            <a:ext cx="5322124" cy="714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4" tIns="71434" rIns="71434" bIns="71434" anchor="ctr">
            <a:spAutoFit/>
          </a:bodyPr>
          <a:lstStyle>
            <a:lvl1pPr algn="l" defTabSz="914400">
              <a:lnSpc>
                <a:spcPct val="120000"/>
              </a:lnSpc>
              <a:defRPr sz="4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t>Отказано</a:t>
            </a:r>
          </a:p>
        </p:txBody>
      </p:sp>
      <p:sp>
        <p:nvSpPr>
          <p:cNvPr id="564" name="33"/>
          <p:cNvSpPr txBox="1"/>
          <p:nvPr/>
        </p:nvSpPr>
        <p:spPr>
          <a:xfrm>
            <a:off x="1538506" y="6044176"/>
            <a:ext cx="3885672" cy="1688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10000"/>
              </a:lnSpc>
              <a:defRPr sz="13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9600" b="1" dirty="0">
                <a:solidFill>
                  <a:srgbClr val="DA3221"/>
                </a:solidFill>
              </a:rPr>
              <a:t>109418</a:t>
            </a:r>
            <a:endParaRPr dirty="0"/>
          </a:p>
        </p:txBody>
      </p:sp>
      <p:sp>
        <p:nvSpPr>
          <p:cNvPr id="565" name="33"/>
          <p:cNvSpPr txBox="1"/>
          <p:nvPr/>
        </p:nvSpPr>
        <p:spPr>
          <a:xfrm>
            <a:off x="17016742" y="6044176"/>
            <a:ext cx="2638536" cy="1688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10000"/>
              </a:lnSpc>
              <a:defRPr sz="13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9600" dirty="0"/>
              <a:t>9100</a:t>
            </a:r>
            <a:endParaRPr sz="9600" dirty="0"/>
          </a:p>
        </p:txBody>
      </p:sp>
      <p:sp>
        <p:nvSpPr>
          <p:cNvPr id="566" name="33"/>
          <p:cNvSpPr txBox="1"/>
          <p:nvPr/>
        </p:nvSpPr>
        <p:spPr>
          <a:xfrm>
            <a:off x="9239561" y="6044176"/>
            <a:ext cx="3262104" cy="1688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>
            <a:lvl1pPr algn="l">
              <a:lnSpc>
                <a:spcPct val="110000"/>
              </a:lnSpc>
              <a:defRPr sz="13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9600" dirty="0"/>
              <a:t>98860</a:t>
            </a:r>
            <a:endParaRPr sz="9600" dirty="0"/>
          </a:p>
        </p:txBody>
      </p:sp>
      <p:sp>
        <p:nvSpPr>
          <p:cNvPr id="567" name="TextBox 1"/>
          <p:cNvSpPr txBox="1"/>
          <p:nvPr/>
        </p:nvSpPr>
        <p:spPr>
          <a:xfrm>
            <a:off x="1048233" y="12929974"/>
            <a:ext cx="2019520" cy="434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4" tIns="71434" rIns="71434" bIns="71434" anchor="ctr">
            <a:spAutoFit/>
          </a:bodyPr>
          <a:lstStyle/>
          <a:p>
            <a:pPr algn="l">
              <a:lnSpc>
                <a:spcPct val="110000"/>
              </a:lnSpc>
              <a:defRPr sz="2000">
                <a:solidFill>
                  <a:srgbClr val="DDDDDD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*</a:t>
            </a:r>
            <a:r>
              <a:rPr>
                <a:hlinkClick r:id="rId7"/>
              </a:rPr>
              <a:t>nrs.nostroy.ru</a:t>
            </a:r>
            <a:r>
              <a:t> </a:t>
            </a:r>
          </a:p>
        </p:txBody>
      </p:sp>
      <p:sp>
        <p:nvSpPr>
          <p:cNvPr id="568" name="Shape 354"/>
          <p:cNvSpPr/>
          <p:nvPr/>
        </p:nvSpPr>
        <p:spPr>
          <a:xfrm>
            <a:off x="949178" y="12847424"/>
            <a:ext cx="2544665" cy="61410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4" tIns="71434" rIns="71434" bIns="71434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4" tIns="71434" rIns="71434" bIns="71434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4" tIns="71434" rIns="71434" bIns="71434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4" tIns="71434" rIns="71434" bIns="71434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4" tIns="71434" rIns="71434" bIns="71434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1394</Words>
  <Application>Microsoft Office PowerPoint</Application>
  <PresentationFormat>Произвольный</PresentationFormat>
  <Paragraphs>219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Calibri</vt:lpstr>
      <vt:lpstr>Gotham Pro</vt:lpstr>
      <vt:lpstr>Gotham Pro Light Regular</vt:lpstr>
      <vt:lpstr>Gotham Pro Medium Regular</vt:lpstr>
      <vt:lpstr>Helvetica</vt:lpstr>
      <vt:lpstr>Helvetica Light</vt:lpstr>
      <vt:lpstr>Helvetica Neue</vt:lpstr>
      <vt:lpstr>Times New Roman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Дадашева Элина Абугалимовна</dc:creator>
  <cp:lastModifiedBy>Дадашева Элина Абугалимовна</cp:lastModifiedBy>
  <cp:revision>19</cp:revision>
  <dcterms:modified xsi:type="dcterms:W3CDTF">2017-09-19T16:17:04Z</dcterms:modified>
</cp:coreProperties>
</file>